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6" r:id="rId8"/>
    <p:sldId id="264" r:id="rId9"/>
    <p:sldId id="265" r:id="rId10"/>
    <p:sldId id="267" r:id="rId11"/>
    <p:sldId id="268" r:id="rId12"/>
    <p:sldId id="270" r:id="rId13"/>
    <p:sldId id="271" r:id="rId14"/>
    <p:sldId id="27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29C8041-534B-42B9-8CA2-4F030DDF83F0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7BFAC70-FFB2-4647-A830-C5E273870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827584" y="1268760"/>
            <a:ext cx="74168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v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600" dirty="0" smtClean="0" bmk="OLE_LINK4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6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68425" y="2852936"/>
          <a:ext cx="6405925" cy="261556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844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Václav </a:t>
                      </a:r>
                      <a:r>
                        <a:rPr lang="cs-CZ" sz="14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Kuřík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VY_32_INOVACE_11B_15_PRACOVNÍ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ČINNOSTI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PLASTY  -  RYBY Z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POLYSTYRENU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22.5.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2013 ve 3.C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návod k výrobě jednoduchého výrobku z plastu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Obsahuje pracovní postup.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914400" y="2205038"/>
            <a:ext cx="8229600" cy="3627437"/>
          </a:xfrm>
        </p:spPr>
        <p:txBody>
          <a:bodyPr/>
          <a:lstStyle/>
          <a:p>
            <a:r>
              <a:rPr lang="cs-CZ" dirty="0" smtClean="0"/>
              <a:t>Obrysové siluety našich známých ryb</a:t>
            </a:r>
          </a:p>
          <a:p>
            <a:r>
              <a:rPr lang="cs-CZ" dirty="0" smtClean="0"/>
              <a:t>Ideální pro soutěže při dětských dnech</a:t>
            </a:r>
          </a:p>
          <a:p>
            <a:r>
              <a:rPr lang="cs-CZ" dirty="0" smtClean="0"/>
              <a:t>Materiál : polystyren tloušťky 1 - 2 cm, kancelářské sponky, hřebíčky, magnet, provázek, dřevěná lať, zvětšené obrázky našich ryb</a:t>
            </a:r>
          </a:p>
          <a:p>
            <a:r>
              <a:rPr lang="cs-CZ" dirty="0" smtClean="0"/>
              <a:t>Pomůcky : řezačka polystyrenu, malé kleště, nůžky, lepidlo, popisovač na lihové bázi</a:t>
            </a:r>
            <a:endParaRPr lang="cs-CZ" dirty="0"/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395536" y="1124744"/>
            <a:ext cx="8229600" cy="608112"/>
          </a:xfrm>
          <a:prstGeom prst="rect">
            <a:avLst/>
          </a:prstGeom>
        </p:spPr>
        <p:txBody>
          <a:bodyPr vert="horz" anchor="ctr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název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/>
          <a:lstStyle/>
          <a:p>
            <a:r>
              <a:rPr lang="cs-CZ" dirty="0" smtClean="0"/>
              <a:t>Pomůcky a materiál</a:t>
            </a:r>
            <a:endParaRPr lang="cs-CZ" dirty="0"/>
          </a:p>
        </p:txBody>
      </p:sp>
      <p:pic>
        <p:nvPicPr>
          <p:cNvPr id="4" name="Zástupný symbol pro obsah 3" descr="P10300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628800"/>
            <a:ext cx="6768752" cy="489654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Krok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648072"/>
          </a:xfrm>
        </p:spPr>
        <p:txBody>
          <a:bodyPr>
            <a:normAutofit/>
          </a:bodyPr>
          <a:lstStyle/>
          <a:p>
            <a:r>
              <a:rPr lang="cs-CZ" dirty="0" smtClean="0"/>
              <a:t>Vystřižené obrysy ryb nalepíme na polystyren</a:t>
            </a:r>
          </a:p>
        </p:txBody>
      </p:sp>
      <p:pic>
        <p:nvPicPr>
          <p:cNvPr id="4" name="Zástupný symbol pro obsah 3" descr="P10300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404522"/>
            <a:ext cx="6048672" cy="419282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90993"/>
            <a:ext cx="8229600" cy="549775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Pod zátěží necháme dobře proschnout</a:t>
            </a:r>
            <a:endParaRPr lang="cs-CZ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Zástupný symbol pro obsah 3" descr="P10300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700808"/>
            <a:ext cx="6953424" cy="4859141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20080"/>
          </a:xfrm>
        </p:spPr>
        <p:txBody>
          <a:bodyPr/>
          <a:lstStyle/>
          <a:p>
            <a:r>
              <a:rPr lang="cs-CZ" dirty="0" smtClean="0"/>
              <a:t>Krok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1008112"/>
          </a:xfrm>
        </p:spPr>
        <p:txBody>
          <a:bodyPr>
            <a:normAutofit/>
          </a:bodyPr>
          <a:lstStyle/>
          <a:p>
            <a:r>
              <a:rPr lang="cs-CZ" dirty="0" smtClean="0"/>
              <a:t>Na řezačce polystyrenu opatrně vyřízneme podle obrysů</a:t>
            </a:r>
          </a:p>
        </p:txBody>
      </p:sp>
      <p:pic>
        <p:nvPicPr>
          <p:cNvPr id="4" name="Zástupný symbol pro obsah 3" descr="P1030155.JPG"/>
          <p:cNvPicPr>
            <a:picLocks noChangeAspect="1"/>
          </p:cNvPicPr>
          <p:nvPr/>
        </p:nvPicPr>
        <p:blipFill>
          <a:blip r:embed="rId2" cstate="print"/>
          <a:srcRect l="1010" t="16955" b="8704"/>
          <a:stretch>
            <a:fillRect/>
          </a:stretch>
        </p:blipFill>
        <p:spPr>
          <a:xfrm>
            <a:off x="1403648" y="2420888"/>
            <a:ext cx="6480720" cy="424847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Je lepší neřezat obrysy příliš detailně, snížíme pracnost i riziko případného ulomení</a:t>
            </a:r>
            <a:endParaRPr lang="cs-CZ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Zástupný symbol pro obsah 3" descr="P10301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2420888"/>
            <a:ext cx="6195268" cy="415295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spodní stranu popisovačem napíšeme názvy jednotlivých ryb</a:t>
            </a:r>
          </a:p>
          <a:p>
            <a:r>
              <a:rPr lang="cs-CZ" dirty="0" smtClean="0"/>
              <a:t>Přelakujeme lakem a necháme uschnout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P10301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620688"/>
            <a:ext cx="8424936" cy="588114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Malými kleštěmi rozpůlíme kancelářské sponky na části ve tvaru písmene „U“</a:t>
            </a:r>
          </a:p>
          <a:p>
            <a:r>
              <a:rPr lang="cs-CZ" dirty="0" smtClean="0"/>
              <a:t>Konce těchto částí namočíme do lepidla a zasuneme ke tlamě ryby v horní polovině tloušťky polystyrenu</a:t>
            </a:r>
          </a:p>
          <a:p>
            <a:r>
              <a:rPr lang="cs-CZ" dirty="0" smtClean="0"/>
              <a:t>U větších ryb nebo při silnějším polystyrenu je vhodnější místo kancelářské sponky ohnutý hřebík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2304256" cy="36004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4" name="Zástupný symbol pro obsah 3" descr="P10301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88640"/>
            <a:ext cx="5184576" cy="4212468"/>
          </a:xfrm>
        </p:spPr>
      </p:pic>
      <p:pic>
        <p:nvPicPr>
          <p:cNvPr id="5" name="Zástupný symbol pro obsah 3" descr="P1030173.JPG"/>
          <p:cNvPicPr>
            <a:picLocks noChangeAspect="1"/>
          </p:cNvPicPr>
          <p:nvPr/>
        </p:nvPicPr>
        <p:blipFill>
          <a:blip r:embed="rId3" cstate="print"/>
          <a:srcRect l="17373"/>
          <a:stretch>
            <a:fillRect/>
          </a:stretch>
        </p:blipFill>
        <p:spPr>
          <a:xfrm>
            <a:off x="3995936" y="2276872"/>
            <a:ext cx="4613672" cy="43243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Krok 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1440160"/>
          </a:xfrm>
        </p:spPr>
        <p:txBody>
          <a:bodyPr/>
          <a:lstStyle/>
          <a:p>
            <a:r>
              <a:rPr lang="cs-CZ" dirty="0" smtClean="0"/>
              <a:t>Silný magnet, nejlépe s otvorem, uvážeme na provázek a ten připevníme k lati, získáme tak „rybářský prut“.</a:t>
            </a:r>
            <a:endParaRPr lang="cs-CZ" dirty="0"/>
          </a:p>
        </p:txBody>
      </p:sp>
      <p:pic>
        <p:nvPicPr>
          <p:cNvPr id="4" name="Zástupný symbol pro obsah 3" descr="P10301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9100" y="3140968"/>
            <a:ext cx="5765800" cy="343287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5 - obměna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Pokud to chcete rybářům ztížit, </a:t>
            </a:r>
          </a:p>
          <a:p>
            <a:pPr>
              <a:buNone/>
            </a:pPr>
            <a:r>
              <a:rPr lang="cs-CZ" dirty="0" smtClean="0"/>
              <a:t>    místo magnetu zvolte klasický</a:t>
            </a:r>
          </a:p>
          <a:p>
            <a:pPr>
              <a:buNone/>
            </a:pPr>
            <a:r>
              <a:rPr lang="cs-CZ" dirty="0" smtClean="0"/>
              <a:t>    háček z ohnutého  hřebíku,   </a:t>
            </a:r>
          </a:p>
          <a:p>
            <a:pPr>
              <a:buNone/>
            </a:pPr>
            <a:r>
              <a:rPr lang="cs-CZ" dirty="0" smtClean="0"/>
              <a:t>    v tomto  případě raději  </a:t>
            </a:r>
          </a:p>
          <a:p>
            <a:pPr>
              <a:buNone/>
            </a:pPr>
            <a:r>
              <a:rPr lang="cs-CZ" dirty="0" smtClean="0"/>
              <a:t>    místo nafukovacího bazénku</a:t>
            </a:r>
          </a:p>
          <a:p>
            <a:pPr>
              <a:buNone/>
            </a:pPr>
            <a:r>
              <a:rPr lang="cs-CZ" dirty="0" smtClean="0"/>
              <a:t>    s  vodou  umístěte  ryby  </a:t>
            </a:r>
          </a:p>
          <a:p>
            <a:pPr>
              <a:buNone/>
            </a:pPr>
            <a:r>
              <a:rPr lang="cs-CZ" dirty="0" smtClean="0"/>
              <a:t>    dovnitř  velké  obruče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                                                            Lovu  zdar !</a:t>
            </a:r>
          </a:p>
          <a:p>
            <a:endParaRPr lang="cs-CZ" dirty="0"/>
          </a:p>
        </p:txBody>
      </p:sp>
      <p:pic>
        <p:nvPicPr>
          <p:cNvPr id="7" name="Obrázek 6" descr="P10304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8124" y="836712"/>
            <a:ext cx="3705876" cy="494116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920881" cy="8640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060848"/>
            <a:ext cx="2016224" cy="7315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755576" y="1268760"/>
            <a:ext cx="73448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materiál byl vytvořen  v rámci projektu EU peníze školám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Operačního programu Vzdělávání pro konkurenceschopnost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400" dirty="0" smtClean="0">
              <a:latin typeface="Arial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51520" y="3356992"/>
          <a:ext cx="8496944" cy="2664296"/>
        </p:xfrm>
        <a:graphic>
          <a:graphicData uri="http://schemas.openxmlformats.org/drawingml/2006/table">
            <a:tbl>
              <a:tblPr firstRow="1" firstCol="1" bandRow="1"/>
              <a:tblGrid>
                <a:gridCol w="1567610"/>
                <a:gridCol w="149040"/>
                <a:gridCol w="6780294"/>
              </a:tblGrid>
              <a:tr h="5700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Pracovní postup.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8565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Obrázky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vlastní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fotografie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7681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jako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návod k výrobě jednoduchého výrobku z plastu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Obsahuje pracovní postup.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199</TotalTime>
  <Words>324</Words>
  <Application>Microsoft Office PowerPoint</Application>
  <PresentationFormat>Předvádění na obrazovce (4:3)</PresentationFormat>
  <Paragraphs>74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Urbanistický</vt:lpstr>
      <vt:lpstr>Snímek 1</vt:lpstr>
      <vt:lpstr> </vt:lpstr>
      <vt:lpstr>Pomůcky a materiál</vt:lpstr>
      <vt:lpstr>Krok 1</vt:lpstr>
      <vt:lpstr> Pod zátěží necháme dobře proschnout</vt:lpstr>
      <vt:lpstr>Krok 2</vt:lpstr>
      <vt:lpstr> Je lepší neřezat obrysy příliš detailně, snížíme pracnost i riziko případného ulomení</vt:lpstr>
      <vt:lpstr>Krok 3</vt:lpstr>
      <vt:lpstr>Snímek 9</vt:lpstr>
      <vt:lpstr>Krok 4</vt:lpstr>
      <vt:lpstr>Snímek 11</vt:lpstr>
      <vt:lpstr>Krok 5</vt:lpstr>
      <vt:lpstr>Krok 5 - obměna</vt:lpstr>
      <vt:lpstr>Snímek 14</vt:lpstr>
    </vt:vector>
  </TitlesOfParts>
  <Company>ZS UPRKOVA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Dům číslo jedna</dc:title>
  <dc:creator>ZS UPRKOVA</dc:creator>
  <cp:lastModifiedBy>ZS UPRKOVA</cp:lastModifiedBy>
  <cp:revision>20</cp:revision>
  <dcterms:created xsi:type="dcterms:W3CDTF">2013-05-24T18:06:43Z</dcterms:created>
  <dcterms:modified xsi:type="dcterms:W3CDTF">2013-06-01T19:34:54Z</dcterms:modified>
</cp:coreProperties>
</file>