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4" r:id="rId8"/>
    <p:sldId id="265" r:id="rId9"/>
    <p:sldId id="269" r:id="rId10"/>
    <p:sldId id="270" r:id="rId11"/>
    <p:sldId id="266" r:id="rId12"/>
    <p:sldId id="271" r:id="rId13"/>
    <p:sldId id="272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BCFE55A-692E-4E2F-8F63-8FCF15A6F880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8C74E8F-FF5F-4541-964A-39814D2BB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55576" y="1196752"/>
            <a:ext cx="76328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600" dirty="0" smtClean="0" bmk="OLE_LINK4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600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600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6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852936"/>
          <a:ext cx="6405925" cy="284651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844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Václav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Kuřík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VY_32_INOVACE_11B_16_PRACOVNÍ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PLASTY- BUDOVY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Z  POLYSTYRENU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22.4.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ve 3.B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návod k výrobě jednoduchého výrobku z plastu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Obsahuje pracovní postup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nejprve mohou sami navrhovat pracovní postup podle obrázku či demonstračního výrobku.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08112"/>
          </a:xfrm>
        </p:spPr>
        <p:txBody>
          <a:bodyPr/>
          <a:lstStyle/>
          <a:p>
            <a:r>
              <a:rPr lang="cs-CZ" dirty="0" smtClean="0"/>
              <a:t>BUDOVY  Z  POLYSTYRENU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95536" y="1196752"/>
            <a:ext cx="8460432" cy="5040089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Velmi atraktivní pro chlapce všech věkových kategorií, využití od her s hračkovými vojáčky až po modelářská </a:t>
            </a:r>
            <a:r>
              <a:rPr lang="cs-CZ" sz="2800" dirty="0" err="1" smtClean="0"/>
              <a:t>dioramata</a:t>
            </a:r>
            <a:r>
              <a:rPr lang="cs-CZ" sz="2800" dirty="0" smtClean="0"/>
              <a:t> nebo </a:t>
            </a:r>
            <a:r>
              <a:rPr lang="cs-CZ" sz="2800" dirty="0" err="1" smtClean="0"/>
              <a:t>wargaming</a:t>
            </a:r>
            <a:endParaRPr lang="cs-CZ" sz="2800" dirty="0" smtClean="0"/>
          </a:p>
          <a:p>
            <a:r>
              <a:rPr lang="cs-CZ" sz="2800" dirty="0" smtClean="0"/>
              <a:t>Můžeme postupovat od jednodušších staveb – ruin až ke složitějším – úplným budovám a městským zástavbám</a:t>
            </a:r>
          </a:p>
          <a:p>
            <a:r>
              <a:rPr lang="cs-CZ" sz="2800" dirty="0" smtClean="0"/>
              <a:t>Nemusíme se bát chyb – vždy je můžeme omluvit „válečným poškozením“</a:t>
            </a:r>
          </a:p>
          <a:p>
            <a:r>
              <a:rPr lang="cs-CZ" sz="2800" dirty="0" smtClean="0"/>
              <a:t>Materiál : polystyren různé tloušťky, karton a čtvrtky</a:t>
            </a:r>
          </a:p>
          <a:p>
            <a:r>
              <a:rPr lang="cs-CZ" sz="2800" dirty="0" smtClean="0"/>
              <a:t>Pomůcky : řezačka na polystyren, lepidlo, nůžky, pravítko, tužka, úhelník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P103028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-828600" y="0"/>
            <a:ext cx="4824536" cy="6858000"/>
          </a:xfrm>
        </p:spPr>
      </p:pic>
      <p:pic>
        <p:nvPicPr>
          <p:cNvPr id="5" name="Obrázek 4" descr="P1030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500" y="0"/>
            <a:ext cx="51435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Materiál a pomůcky</a:t>
            </a:r>
            <a:endParaRPr lang="cs-CZ" dirty="0"/>
          </a:p>
        </p:txBody>
      </p:sp>
      <p:pic>
        <p:nvPicPr>
          <p:cNvPr id="4" name="Zástupný symbol pro obsah 3" descr="P103026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80583" y="1219200"/>
            <a:ext cx="6582833" cy="4937125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3394720" cy="5090120"/>
          </a:xfrm>
        </p:spPr>
        <p:txBody>
          <a:bodyPr>
            <a:normAutofit/>
          </a:bodyPr>
          <a:lstStyle/>
          <a:p>
            <a:r>
              <a:rPr lang="cs-CZ" dirty="0" smtClean="0"/>
              <a:t>U složitější budovy se vyplatí alespoň hrubý nákres, měřítkem nám může být figurka vojáčka</a:t>
            </a:r>
          </a:p>
          <a:p>
            <a:r>
              <a:rPr lang="cs-CZ" dirty="0" smtClean="0"/>
              <a:t>Inspiraci čerpáme z pozorování městské zástavby kolem nás a dobových fotografií </a:t>
            </a:r>
          </a:p>
          <a:p>
            <a:endParaRPr lang="cs-CZ" dirty="0"/>
          </a:p>
        </p:txBody>
      </p:sp>
      <p:pic>
        <p:nvPicPr>
          <p:cNvPr id="4" name="Zástupný symbol pro obsah 3" descr="P10302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196752"/>
            <a:ext cx="3702050" cy="49371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3754760" cy="50181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Podložka může být u menších ruin třeba jen ze slabšího kartonu, u větších staveb z polystyrenu tloušťky 2 - 3 cm</a:t>
            </a:r>
          </a:p>
          <a:p>
            <a:r>
              <a:rPr lang="cs-CZ" dirty="0" smtClean="0"/>
              <a:t>Rozměry a tvar podložky volíme podle účelu – hračka pro děti by měla mít podložku menší se zaoblenými hranami, modelářské </a:t>
            </a:r>
            <a:r>
              <a:rPr lang="cs-CZ" dirty="0" err="1" smtClean="0"/>
              <a:t>diorama</a:t>
            </a:r>
            <a:r>
              <a:rPr lang="cs-CZ" dirty="0" smtClean="0"/>
              <a:t> rovné hrany podle police ve vitríně</a:t>
            </a:r>
            <a:endParaRPr lang="cs-CZ" dirty="0"/>
          </a:p>
        </p:txBody>
      </p:sp>
      <p:pic>
        <p:nvPicPr>
          <p:cNvPr id="4" name="Zástupný symbol pro obsah 3" descr="P1030263.JPG"/>
          <p:cNvPicPr>
            <a:picLocks noChangeAspect="1"/>
          </p:cNvPicPr>
          <p:nvPr/>
        </p:nvPicPr>
        <p:blipFill>
          <a:blip r:embed="rId2" cstate="print"/>
          <a:srcRect l="-561" t="14130" r="5273"/>
          <a:stretch>
            <a:fillRect/>
          </a:stretch>
        </p:blipFill>
        <p:spPr>
          <a:xfrm>
            <a:off x="5148064" y="1412776"/>
            <a:ext cx="3528392" cy="459953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152400"/>
            <a:ext cx="7690048" cy="612775"/>
          </a:xfrm>
        </p:spPr>
        <p:txBody>
          <a:bodyPr/>
          <a:lstStyle/>
          <a:p>
            <a:r>
              <a:rPr lang="cs-CZ" dirty="0" smtClean="0"/>
              <a:t>Krok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908050"/>
            <a:ext cx="8686800" cy="12969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řezání polystyrenu na řezačce postupujeme uvážlivě</a:t>
            </a:r>
          </a:p>
          <a:p>
            <a:r>
              <a:rPr lang="cs-CZ" dirty="0" smtClean="0"/>
              <a:t>Řez vedeme tak, aby mohl být případně zakryt vlysy a ozdobami fasády</a:t>
            </a:r>
          </a:p>
          <a:p>
            <a:endParaRPr lang="cs-CZ" dirty="0"/>
          </a:p>
        </p:txBody>
      </p:sp>
      <p:pic>
        <p:nvPicPr>
          <p:cNvPr id="4" name="Obrázek 3" descr="P10302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420888"/>
            <a:ext cx="4335236" cy="4104456"/>
          </a:xfrm>
          <a:prstGeom prst="rect">
            <a:avLst/>
          </a:prstGeom>
        </p:spPr>
      </p:pic>
      <p:pic>
        <p:nvPicPr>
          <p:cNvPr id="5" name="Zástupný symbol pro obsah 3" descr="P10302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2060848"/>
            <a:ext cx="3600400" cy="451250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3" descr="P1030269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rcRect l="4482" b="1159"/>
          <a:stretch>
            <a:fillRect/>
          </a:stretch>
        </p:blipFill>
        <p:spPr>
          <a:xfrm>
            <a:off x="1331640" y="476672"/>
            <a:ext cx="6558681" cy="583264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19256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Krok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19256" cy="2448272"/>
          </a:xfrm>
        </p:spPr>
        <p:txBody>
          <a:bodyPr>
            <a:normAutofit/>
          </a:bodyPr>
          <a:lstStyle/>
          <a:p>
            <a:r>
              <a:rPr lang="cs-CZ" dirty="0" smtClean="0"/>
              <a:t>Slepíme k sobě jednotlivé části budovy</a:t>
            </a:r>
          </a:p>
          <a:p>
            <a:r>
              <a:rPr lang="cs-CZ" dirty="0" smtClean="0"/>
              <a:t>Problematické spoje pomohou k sobě připevnit špendlíky namočené v lepidle</a:t>
            </a:r>
          </a:p>
          <a:p>
            <a:r>
              <a:rPr lang="cs-CZ" dirty="0" smtClean="0"/>
              <a:t>Hlavičky špendlíků zakryjí pak ozdobné vlysy na fasádě budovy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271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115616" y="548680"/>
            <a:ext cx="6912768" cy="5696426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Krok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 podložce přilepíme chodník a necháme pod zátěží proschnout</a:t>
            </a:r>
          </a:p>
          <a:p>
            <a:r>
              <a:rPr lang="cs-CZ" dirty="0" smtClean="0"/>
              <a:t>Na karton nakreslíme a vystřihneme plastické vlysy na fasádě budovy</a:t>
            </a:r>
          </a:p>
          <a:p>
            <a:r>
              <a:rPr lang="cs-CZ" dirty="0" smtClean="0"/>
              <a:t>Držme se zásady reality – v jednoduchosti je krása.</a:t>
            </a:r>
          </a:p>
          <a:p>
            <a:r>
              <a:rPr lang="cs-CZ" dirty="0" smtClean="0"/>
              <a:t>Tyto vlysy pak nalepíme na průčelí domu </a:t>
            </a:r>
          </a:p>
          <a:p>
            <a:r>
              <a:rPr lang="cs-CZ" dirty="0" smtClean="0"/>
              <a:t>Podle míry propracovanosti můžeme dodat další detaily : okapové roury ze slámek na pití, poklopy kanálů na vozovku z kartonu, atd.</a:t>
            </a:r>
          </a:p>
          <a:p>
            <a:r>
              <a:rPr lang="cs-CZ" dirty="0" smtClean="0"/>
              <a:t>Celek pak přetřeme  směsí  disperzního  lepidla  a vody v poměru 3:1, pečlivě omalujeme temperovými barvami a zafixujeme lakem ve spreji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282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251520" y="548680"/>
            <a:ext cx="3312443" cy="5184576"/>
          </a:xfrm>
        </p:spPr>
      </p:pic>
      <p:pic>
        <p:nvPicPr>
          <p:cNvPr id="5" name="Zástupný symbol pro obsah 3" descr="P103028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1052736"/>
            <a:ext cx="5280586" cy="396044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285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79512" y="836712"/>
            <a:ext cx="3702050" cy="4937125"/>
          </a:xfrm>
        </p:spPr>
      </p:pic>
      <p:pic>
        <p:nvPicPr>
          <p:cNvPr id="5" name="Obrázek 4" descr="P103028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500" y="0"/>
            <a:ext cx="51435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16832"/>
            <a:ext cx="1984612" cy="7200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196752"/>
            <a:ext cx="83529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materiál byl vytvořen  v rámci projektu EU peníze školám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Operačního programu Vzdělávání pro konkurenceschopnost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3140968"/>
          <a:ext cx="8496944" cy="2664296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5700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Pracovní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postup.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8565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Obrázky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vlastní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fotografie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661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jako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návod k výrobě jednoduchého výrobku z plastu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Obsahuje pracovní 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postup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mohou nejprve sami navrhovat postup výroby podle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obrázku či demonstračního výrobku.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241</TotalTime>
  <Words>416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Původ</vt:lpstr>
      <vt:lpstr>Snímek 1</vt:lpstr>
      <vt:lpstr>BUDOVY  Z  POLYSTYRENU</vt:lpstr>
      <vt:lpstr>Snímek 3</vt:lpstr>
      <vt:lpstr>Materiál a pomůcky</vt:lpstr>
      <vt:lpstr>Krok 1</vt:lpstr>
      <vt:lpstr>Krok 2</vt:lpstr>
      <vt:lpstr>Krok 3</vt:lpstr>
      <vt:lpstr>Snímek 8</vt:lpstr>
      <vt:lpstr>Krok 4</vt:lpstr>
      <vt:lpstr>Snímek 10</vt:lpstr>
      <vt:lpstr> Krok 5</vt:lpstr>
      <vt:lpstr>Snímek 12</vt:lpstr>
      <vt:lpstr>Snímek 13</vt:lpstr>
      <vt:lpstr>Snímek 14</vt:lpstr>
    </vt:vector>
  </TitlesOfParts>
  <Company>ZS UPRKOVA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č. 2</dc:title>
  <dc:creator>ZS UPRKOVA</dc:creator>
  <cp:lastModifiedBy>ZS UPRKOVA</cp:lastModifiedBy>
  <cp:revision>23</cp:revision>
  <dcterms:created xsi:type="dcterms:W3CDTF">2013-05-24T18:14:12Z</dcterms:created>
  <dcterms:modified xsi:type="dcterms:W3CDTF">2013-06-01T19:43:00Z</dcterms:modified>
</cp:coreProperties>
</file>