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56" r:id="rId3"/>
    <p:sldId id="257" r:id="rId4"/>
    <p:sldId id="258" r:id="rId5"/>
    <p:sldId id="260" r:id="rId6"/>
    <p:sldId id="259" r:id="rId7"/>
    <p:sldId id="263" r:id="rId8"/>
    <p:sldId id="264" r:id="rId9"/>
    <p:sldId id="266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FE150-6469-4A68-8DA7-ED4349E97D1B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B7163-0AC0-4BF6-A848-A5D47656F6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FE150-6469-4A68-8DA7-ED4349E97D1B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B7163-0AC0-4BF6-A848-A5D47656F6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FE150-6469-4A68-8DA7-ED4349E97D1B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B7163-0AC0-4BF6-A848-A5D47656F6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FE150-6469-4A68-8DA7-ED4349E97D1B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B7163-0AC0-4BF6-A848-A5D47656F6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FE150-6469-4A68-8DA7-ED4349E97D1B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B7163-0AC0-4BF6-A848-A5D47656F6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FE150-6469-4A68-8DA7-ED4349E97D1B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B7163-0AC0-4BF6-A848-A5D47656F6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FE150-6469-4A68-8DA7-ED4349E97D1B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B7163-0AC0-4BF6-A848-A5D47656F6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FE150-6469-4A68-8DA7-ED4349E97D1B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B7163-0AC0-4BF6-A848-A5D47656F6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FE150-6469-4A68-8DA7-ED4349E97D1B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1BB7163-0AC0-4BF6-A848-A5D47656F69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FE150-6469-4A68-8DA7-ED4349E97D1B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B7163-0AC0-4BF6-A848-A5D47656F6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FE150-6469-4A68-8DA7-ED4349E97D1B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B7163-0AC0-4BF6-A848-A5D47656F6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64FE150-6469-4A68-8DA7-ED4349E97D1B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1BB7163-0AC0-4BF6-A848-A5D47656F692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2668"/>
            <a:ext cx="7903033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539552" y="1196752"/>
            <a:ext cx="784887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cs-CZ" sz="1600" dirty="0" smtClean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lang="cs-CZ" sz="1600" dirty="0" smtClean="0" bmk="OLE_LINK4"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600" dirty="0" smtClean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v</a:t>
            </a:r>
            <a:r>
              <a:rPr lang="cs-CZ" sz="1600" dirty="0" smtClean="0" bmk="OLE_LINK4"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lang="cs-CZ" sz="1600" dirty="0" smtClean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lang="cs-CZ" sz="1600" dirty="0" smtClean="0" bmk="OLE_LINK4"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600" dirty="0" smtClean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lang="cs-CZ" sz="1600" dirty="0" smtClean="0" bmk="OLE_LINK4"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600" dirty="0" smtClean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lang="cs-CZ" sz="1600" dirty="0" smtClean="0" bmk="OLE_LINK4"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lang="cs-CZ" sz="1600" dirty="0" smtClean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lang="cs-CZ" sz="1600" dirty="0" smtClean="0" bmk="OLE_LINK4"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600" dirty="0" smtClean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lang="cs-CZ" sz="1600" dirty="0" smtClean="0" bmk="OLE_LINK4">
              <a:latin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dirty="0" smtClean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lang="cs-CZ" sz="1600" dirty="0" smtClean="0" bmk="OLE_LINK4"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600" dirty="0" smtClean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lang="cs-CZ" sz="1600" dirty="0" smtClean="0" bmk="OLE_LINK4"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600" dirty="0" smtClean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lang="cs-CZ" sz="1600" dirty="0" smtClean="0" bmk="OLE_LINK4"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600" dirty="0" smtClean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lang="cs-CZ" sz="1600" dirty="0" smtClean="0" bmk="OLE_LINK4"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600" dirty="0" smtClean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lang="cs-CZ" sz="1600" dirty="0"/>
          </a:p>
        </p:txBody>
      </p:sp>
      <p:pic>
        <p:nvPicPr>
          <p:cNvPr id="6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58759" y="1909763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141045600"/>
              </p:ext>
            </p:extLst>
          </p:nvPr>
        </p:nvGraphicFramePr>
        <p:xfrm>
          <a:off x="1368425" y="2852936"/>
          <a:ext cx="6405925" cy="2615564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8442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Základní škola a Mateřská škola, Hradec Králové, </a:t>
                      </a:r>
                      <a:r>
                        <a:rPr lang="cs-CZ" sz="1400" dirty="0" err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Úprkova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1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Mgr.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Václav </a:t>
                      </a:r>
                      <a:r>
                        <a:rPr lang="cs-CZ" sz="1400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Kuřík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VY_32_INOVACE_11B_17_PRACOVNÍ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ČINNOSTI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HVĚZDIČKA Z  KORÁLKŮ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Datum ověření: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VM ověřen dne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26.11. </a:t>
                      </a:r>
                      <a:r>
                        <a:rPr lang="cs-CZ" sz="140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2012 ve</a:t>
                      </a:r>
                      <a:r>
                        <a:rPr lang="cs-CZ" sz="1400" baseline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3.B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CZ.1.07/1.4.00/21.3215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DUM je určen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jako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návod k výrobě jednoduchého výrobku z korálků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 Obsahuje pracovní postup.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Hvězdička z korálků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3212976"/>
            <a:ext cx="7854696" cy="1752600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bg1"/>
                </a:solidFill>
              </a:rPr>
              <a:t>Korálky - TWIN</a:t>
            </a:r>
            <a:endParaRPr lang="cs-CZ" sz="3200" dirty="0">
              <a:solidFill>
                <a:schemeClr val="bg1"/>
              </a:solidFill>
            </a:endParaRPr>
          </a:p>
        </p:txBody>
      </p:sp>
      <p:pic>
        <p:nvPicPr>
          <p:cNvPr id="4" name="Zástupný symbol pro obsah 6" descr="P1030383.JPG"/>
          <p:cNvPicPr>
            <a:picLocks noChangeAspect="1"/>
          </p:cNvPicPr>
          <p:nvPr/>
        </p:nvPicPr>
        <p:blipFill>
          <a:blip r:embed="rId2" cstate="print"/>
          <a:srcRect l="53841" t="62264" r="25587" b="5660"/>
          <a:stretch>
            <a:fillRect/>
          </a:stretch>
        </p:blipFill>
        <p:spPr>
          <a:xfrm>
            <a:off x="1691680" y="3429000"/>
            <a:ext cx="1440160" cy="144016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8069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Pomůcky: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2031504"/>
          </a:xfrm>
        </p:spPr>
        <p:txBody>
          <a:bodyPr/>
          <a:lstStyle/>
          <a:p>
            <a:r>
              <a:rPr lang="cs-CZ" dirty="0" smtClean="0"/>
              <a:t>2 x jehly na navlékání korálků</a:t>
            </a:r>
          </a:p>
          <a:p>
            <a:r>
              <a:rPr lang="cs-CZ" dirty="0" smtClean="0"/>
              <a:t>korálky se dvěma otvory (</a:t>
            </a:r>
            <a:r>
              <a:rPr lang="cs-CZ" dirty="0" err="1" smtClean="0"/>
              <a:t>twin</a:t>
            </a:r>
            <a:r>
              <a:rPr lang="cs-CZ" dirty="0" smtClean="0"/>
              <a:t>)</a:t>
            </a:r>
          </a:p>
          <a:p>
            <a:r>
              <a:rPr lang="cs-CZ" dirty="0" smtClean="0"/>
              <a:t>pevná nit na navlékání nebo tenký silon</a:t>
            </a:r>
          </a:p>
          <a:p>
            <a:r>
              <a:rPr lang="cs-CZ" dirty="0" smtClean="0"/>
              <a:t>nůžky</a:t>
            </a:r>
            <a:endParaRPr lang="cs-CZ" dirty="0"/>
          </a:p>
        </p:txBody>
      </p:sp>
      <p:pic>
        <p:nvPicPr>
          <p:cNvPr id="4" name="Zástupný symbol pro obsah 3" descr="P1030384.JPG"/>
          <p:cNvPicPr>
            <a:picLocks noChangeAspect="1"/>
          </p:cNvPicPr>
          <p:nvPr/>
        </p:nvPicPr>
        <p:blipFill>
          <a:blip r:embed="rId2" cstate="print"/>
          <a:srcRect l="10628" t="-418" r="18011"/>
          <a:stretch>
            <a:fillRect/>
          </a:stretch>
        </p:blipFill>
        <p:spPr>
          <a:xfrm>
            <a:off x="3419872" y="3356992"/>
            <a:ext cx="4248472" cy="3183632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 fontScale="90000"/>
          </a:bodyPr>
          <a:lstStyle/>
          <a:p>
            <a:r>
              <a:rPr lang="cs-CZ" sz="3600" dirty="0" smtClean="0"/>
              <a:t>První krok:</a:t>
            </a:r>
            <a:endParaRPr lang="cs-CZ" sz="36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1728192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nejprve navlékneme jehly na nit (na každý konec nitě jednu jehlu</a:t>
            </a:r>
          </a:p>
          <a:p>
            <a:r>
              <a:rPr lang="cs-CZ" dirty="0" smtClean="0"/>
              <a:t>navlékneme 10 korálků – </a:t>
            </a:r>
            <a:r>
              <a:rPr lang="cs-CZ" dirty="0" err="1" smtClean="0"/>
              <a:t>twinů</a:t>
            </a:r>
            <a:r>
              <a:rPr lang="cs-CZ" dirty="0" smtClean="0"/>
              <a:t> , nit provlékneme zpět „v protisměru“, tím vznikne očko jehož utažením a zavázáním na uzel máme vnitřní část hvězdičky</a:t>
            </a:r>
          </a:p>
          <a:p>
            <a:endParaRPr lang="cs-CZ" dirty="0"/>
          </a:p>
        </p:txBody>
      </p:sp>
      <p:pic>
        <p:nvPicPr>
          <p:cNvPr id="6" name="Zástupný symbol pro obsah 3" descr="P1030376.JPG"/>
          <p:cNvPicPr>
            <a:picLocks noChangeAspect="1"/>
          </p:cNvPicPr>
          <p:nvPr/>
        </p:nvPicPr>
        <p:blipFill>
          <a:blip r:embed="rId2" cstate="print"/>
          <a:srcRect l="10712" t="-645" b="24655"/>
          <a:stretch>
            <a:fillRect/>
          </a:stretch>
        </p:blipFill>
        <p:spPr>
          <a:xfrm>
            <a:off x="899592" y="3356992"/>
            <a:ext cx="3384377" cy="2520280"/>
          </a:xfrm>
          <a:prstGeom prst="rect">
            <a:avLst/>
          </a:prstGeom>
        </p:spPr>
      </p:pic>
      <p:pic>
        <p:nvPicPr>
          <p:cNvPr id="7" name="Zástupný symbol pro obsah 3" descr="P1030377.JPG"/>
          <p:cNvPicPr>
            <a:picLocks noChangeAspect="1"/>
          </p:cNvPicPr>
          <p:nvPr/>
        </p:nvPicPr>
        <p:blipFill>
          <a:blip r:embed="rId3" cstate="print"/>
          <a:srcRect l="11858" t="24190" r="10628"/>
          <a:stretch>
            <a:fillRect/>
          </a:stretch>
        </p:blipFill>
        <p:spPr>
          <a:xfrm>
            <a:off x="4932040" y="3356992"/>
            <a:ext cx="3456384" cy="2535351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792088"/>
          </a:xfrm>
        </p:spPr>
        <p:txBody>
          <a:bodyPr>
            <a:normAutofit/>
          </a:bodyPr>
          <a:lstStyle/>
          <a:p>
            <a:r>
              <a:rPr lang="cs-CZ" sz="3200" dirty="0" smtClean="0"/>
              <a:t>Druhý krok:</a:t>
            </a:r>
            <a:endParaRPr lang="cs-CZ" sz="32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1440160"/>
          </a:xfrm>
        </p:spPr>
        <p:txBody>
          <a:bodyPr>
            <a:normAutofit/>
          </a:bodyPr>
          <a:lstStyle/>
          <a:p>
            <a:r>
              <a:rPr lang="cs-CZ" dirty="0" smtClean="0"/>
              <a:t>vždy mezi dvě špičky vložíme korálek a protáhneme nit</a:t>
            </a:r>
          </a:p>
          <a:p>
            <a:r>
              <a:rPr lang="cs-CZ" dirty="0" smtClean="0"/>
              <a:t>nit protahujeme korálky až do uzavření kroužku</a:t>
            </a:r>
            <a:endParaRPr lang="cs-CZ" dirty="0"/>
          </a:p>
        </p:txBody>
      </p:sp>
      <p:pic>
        <p:nvPicPr>
          <p:cNvPr id="6" name="Zástupný symbol pro obsah 5" descr="P1030378.JPG"/>
          <p:cNvPicPr>
            <a:picLocks noChangeAspect="1"/>
          </p:cNvPicPr>
          <p:nvPr/>
        </p:nvPicPr>
        <p:blipFill>
          <a:blip r:embed="rId2" cstate="print"/>
          <a:srcRect l="10628" t="15987" r="11859" b="23315"/>
          <a:stretch>
            <a:fillRect/>
          </a:stretch>
        </p:blipFill>
        <p:spPr>
          <a:xfrm>
            <a:off x="2339752" y="3717032"/>
            <a:ext cx="4536504" cy="2664296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08688"/>
          </a:xfrm>
        </p:spPr>
        <p:txBody>
          <a:bodyPr>
            <a:normAutofit/>
          </a:bodyPr>
          <a:lstStyle/>
          <a:p>
            <a:r>
              <a:rPr lang="cs-CZ" sz="3200" dirty="0" smtClean="0"/>
              <a:t>Třetí krok:</a:t>
            </a:r>
            <a:endParaRPr lang="cs-CZ" sz="3200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1440160"/>
          </a:xfrm>
        </p:spPr>
        <p:txBody>
          <a:bodyPr>
            <a:normAutofit/>
          </a:bodyPr>
          <a:lstStyle/>
          <a:p>
            <a:r>
              <a:rPr lang="cs-CZ" dirty="0" smtClean="0"/>
              <a:t>vždy mezi dva korálky navlékneme třetí</a:t>
            </a:r>
          </a:p>
          <a:p>
            <a:r>
              <a:rPr lang="cs-CZ" dirty="0" smtClean="0"/>
              <a:t>pro větší upevnění povlékneme nit spodním korálkem,  tímto krokem skryjeme nit</a:t>
            </a:r>
            <a:endParaRPr lang="cs-CZ" dirty="0"/>
          </a:p>
        </p:txBody>
      </p:sp>
      <p:pic>
        <p:nvPicPr>
          <p:cNvPr id="9" name="Zástupný symbol pro obsah 3" descr="P1030380.JPG"/>
          <p:cNvPicPr>
            <a:picLocks noChangeAspect="1"/>
          </p:cNvPicPr>
          <p:nvPr/>
        </p:nvPicPr>
        <p:blipFill>
          <a:blip r:embed="rId2" cstate="print"/>
          <a:srcRect l="785" t="17628"/>
          <a:stretch>
            <a:fillRect/>
          </a:stretch>
        </p:blipFill>
        <p:spPr>
          <a:xfrm>
            <a:off x="1547664" y="3212976"/>
            <a:ext cx="5806611" cy="324036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08688"/>
          </a:xfrm>
        </p:spPr>
        <p:txBody>
          <a:bodyPr>
            <a:normAutofit/>
          </a:bodyPr>
          <a:lstStyle/>
          <a:p>
            <a:r>
              <a:rPr lang="cs-CZ" sz="3200" dirty="0" smtClean="0"/>
              <a:t>Čtvrtý krok:</a:t>
            </a:r>
            <a:endParaRPr lang="cs-CZ" sz="32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839816"/>
          </a:xfrm>
        </p:spPr>
        <p:txBody>
          <a:bodyPr/>
          <a:lstStyle/>
          <a:p>
            <a:r>
              <a:rPr lang="cs-CZ" dirty="0" smtClean="0"/>
              <a:t>po vložení korálků mezi všechny volné hroty provlékneme volné konce nitě k sobě a zavážeme na uzel</a:t>
            </a:r>
          </a:p>
          <a:p>
            <a:r>
              <a:rPr lang="cs-CZ" dirty="0" smtClean="0"/>
              <a:t>nově vzniklou hvězdičku je možné nosit jako přívěšek nebo náušnici</a:t>
            </a:r>
          </a:p>
          <a:p>
            <a:r>
              <a:rPr lang="cs-CZ" dirty="0" smtClean="0"/>
              <a:t>korálky se dají samozřejmě barevně kombinovat</a:t>
            </a:r>
            <a:endParaRPr lang="cs-CZ" dirty="0"/>
          </a:p>
        </p:txBody>
      </p:sp>
      <p:pic>
        <p:nvPicPr>
          <p:cNvPr id="6" name="Zástupný symbol pro obsah 4" descr="P1030381.JPG"/>
          <p:cNvPicPr>
            <a:picLocks noChangeAspect="1"/>
          </p:cNvPicPr>
          <p:nvPr/>
        </p:nvPicPr>
        <p:blipFill>
          <a:blip r:embed="rId2" cstate="print"/>
          <a:srcRect l="3246" t="29111" b="26595"/>
          <a:stretch>
            <a:fillRect/>
          </a:stretch>
        </p:blipFill>
        <p:spPr>
          <a:xfrm>
            <a:off x="1619672" y="4365104"/>
            <a:ext cx="5662595" cy="194421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flipV="1">
            <a:off x="1763688" y="980726"/>
            <a:ext cx="2376264" cy="3384377"/>
          </a:xfrm>
        </p:spPr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941168"/>
            <a:ext cx="8229600" cy="138343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3200" dirty="0" smtClean="0"/>
              <a:t>Přeji Vám ve vašem počínání hodně kreativity a trpělivosti</a:t>
            </a:r>
            <a:endParaRPr lang="cs-CZ" sz="3200" dirty="0"/>
          </a:p>
        </p:txBody>
      </p:sp>
      <p:pic>
        <p:nvPicPr>
          <p:cNvPr id="5" name="Zástupný symbol pro obsah 6" descr="P103038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91680" y="980728"/>
            <a:ext cx="5950627" cy="3816424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260648"/>
            <a:ext cx="7920881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916832"/>
            <a:ext cx="2016224" cy="73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bdélník 5"/>
          <p:cNvSpPr/>
          <p:nvPr/>
        </p:nvSpPr>
        <p:spPr>
          <a:xfrm>
            <a:off x="1115616" y="1124744"/>
            <a:ext cx="6858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cs-CZ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materiál byl vytvořen  v rámci projektu EU peníze školám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Operačního programu Vzdělávání pro konkurenceschopnost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2400" dirty="0" smtClean="0">
              <a:latin typeface="Arial" pitchFamily="34" charset="0"/>
            </a:endParaRPr>
          </a:p>
        </p:txBody>
      </p:sp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251520" y="3356992"/>
          <a:ext cx="8496944" cy="3024336"/>
        </p:xfrm>
        <a:graphic>
          <a:graphicData uri="http://schemas.openxmlformats.org/drawingml/2006/table">
            <a:tbl>
              <a:tblPr firstRow="1" firstCol="1" bandRow="1"/>
              <a:tblGrid>
                <a:gridCol w="1567610"/>
                <a:gridCol w="149040"/>
                <a:gridCol w="6780294"/>
              </a:tblGrid>
              <a:tr h="84473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Použití zdroje: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Pracovní postup.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145952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Citace: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chemeClr val="tx1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Obrázky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vlastní fotografie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1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1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1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1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72008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DUM je určen jako</a:t>
                      </a:r>
                      <a:r>
                        <a:rPr lang="cs-CZ" sz="11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návod k výrobě jednoduchého výrobku z korálků</a:t>
                      </a: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. Obsahuje pracovní postup</a:t>
                      </a:r>
                      <a:r>
                        <a:rPr lang="cs-CZ" sz="11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.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189</TotalTime>
  <Words>256</Words>
  <Application>Microsoft Office PowerPoint</Application>
  <PresentationFormat>Předvádění na obrazovce (4:3)</PresentationFormat>
  <Paragraphs>60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Tok</vt:lpstr>
      <vt:lpstr>Snímek 1</vt:lpstr>
      <vt:lpstr>Hvězdička z korálků </vt:lpstr>
      <vt:lpstr>Pomůcky:</vt:lpstr>
      <vt:lpstr>První krok:</vt:lpstr>
      <vt:lpstr>Druhý krok:</vt:lpstr>
      <vt:lpstr>Třetí krok:</vt:lpstr>
      <vt:lpstr>Čtvrtý krok:</vt:lpstr>
      <vt:lpstr>Snímek 8</vt:lpstr>
      <vt:lpstr>Snímek 9</vt:lpstr>
    </vt:vector>
  </TitlesOfParts>
  <Company>ZS UPRKOVA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DUM </dc:title>
  <dc:creator>ZS UPRKOVA</dc:creator>
  <cp:lastModifiedBy>ZS UPRKOVA</cp:lastModifiedBy>
  <cp:revision>19</cp:revision>
  <dcterms:created xsi:type="dcterms:W3CDTF">2013-05-27T18:48:02Z</dcterms:created>
  <dcterms:modified xsi:type="dcterms:W3CDTF">2013-06-01T19:48:36Z</dcterms:modified>
</cp:coreProperties>
</file>