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67" r:id="rId11"/>
    <p:sldId id="265" r:id="rId12"/>
    <p:sldId id="266" r:id="rId13"/>
    <p:sldId id="268" r:id="rId14"/>
    <p:sldId id="269" r:id="rId15"/>
    <p:sldId id="272" r:id="rId16"/>
    <p:sldId id="270" r:id="rId17"/>
    <p:sldId id="271" r:id="rId18"/>
    <p:sldId id="273" r:id="rId19"/>
    <p:sldId id="274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7E0D87-DA46-4074-A053-1EA85380BCC8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853E93F-F86F-4D61-BDAE-5AD5217C470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39552" y="1124744"/>
            <a:ext cx="8028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v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600" dirty="0" smtClean="0" bmk="OLE_LINK4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6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68425" y="2852936"/>
          <a:ext cx="6405925" cy="286092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844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Václav </a:t>
                      </a:r>
                      <a:r>
                        <a:rPr lang="cs-CZ" sz="14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Kuřík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VY_32_INOVACE_11B_18_PRACOVNÍ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ČINNOSTI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FINGERSKATEPARK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16.9.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2012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ve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3.B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návod k výrobě jednoduchého výrobku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Obsahuje pracovní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postup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mohou nejprve sami navrhovat postup výroby podle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obrázku či demonstračního výrobku.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Fingerskatepark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Fingerboarding</a:t>
            </a:r>
            <a:r>
              <a:rPr lang="cs-CZ" dirty="0" smtClean="0"/>
              <a:t>  je velmi oblíbený zvlášť mezi chlapci, jedná se vlastně o </a:t>
            </a:r>
            <a:r>
              <a:rPr lang="cs-CZ" dirty="0" err="1" smtClean="0"/>
              <a:t>miniskateboarding</a:t>
            </a:r>
            <a:r>
              <a:rPr lang="cs-CZ" dirty="0" smtClean="0"/>
              <a:t> – pomocí dvou prstů ovládáte miniaturní skateboard a provádíte s ním většinu triků jako s „velkým“  skateboardem</a:t>
            </a:r>
          </a:p>
          <a:p>
            <a:r>
              <a:rPr lang="cs-CZ" dirty="0" smtClean="0"/>
              <a:t>Při výrobě vlastního </a:t>
            </a:r>
            <a:r>
              <a:rPr lang="cs-CZ" dirty="0" err="1" smtClean="0"/>
              <a:t>fingerskateparku</a:t>
            </a:r>
            <a:r>
              <a:rPr lang="cs-CZ" dirty="0" smtClean="0"/>
              <a:t> uplatní tvořivost stejně jako zručnost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30370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7874443" cy="5904656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Pomůcky</a:t>
            </a:r>
            <a:endParaRPr lang="cs-CZ" dirty="0"/>
          </a:p>
        </p:txBody>
      </p:sp>
      <p:pic>
        <p:nvPicPr>
          <p:cNvPr id="4" name="Zástupný symbol pro obsah 3" descr="P10303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484784"/>
            <a:ext cx="7200800" cy="4969991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Materiál</a:t>
            </a:r>
            <a:endParaRPr lang="cs-CZ" dirty="0"/>
          </a:p>
        </p:txBody>
      </p:sp>
      <p:pic>
        <p:nvPicPr>
          <p:cNvPr id="4" name="Zástupný symbol pro obsah 3" descr="P10303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7335" y="1412776"/>
            <a:ext cx="7419081" cy="524027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929258"/>
          </a:xfrm>
        </p:spPr>
        <p:txBody>
          <a:bodyPr/>
          <a:lstStyle/>
          <a:p>
            <a:r>
              <a:rPr lang="cs-CZ" dirty="0" smtClean="0"/>
              <a:t>Krok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8424936" cy="4826008"/>
          </a:xfrm>
        </p:spPr>
        <p:txBody>
          <a:bodyPr>
            <a:normAutofit/>
          </a:bodyPr>
          <a:lstStyle/>
          <a:p>
            <a:r>
              <a:rPr lang="cs-CZ" dirty="0" smtClean="0"/>
              <a:t>Každý žák si nakreslí plán </a:t>
            </a:r>
            <a:r>
              <a:rPr lang="cs-CZ" dirty="0" err="1" smtClean="0"/>
              <a:t>fingerskateparku</a:t>
            </a:r>
            <a:r>
              <a:rPr lang="cs-CZ" dirty="0" smtClean="0"/>
              <a:t> s přihlédnutím k materiálům,které jsou k dispozici – výhodou tohoto výrobku je, že dokáže využít i zbytky materiálu, které by jinak byly vyhozeny</a:t>
            </a:r>
          </a:p>
          <a:p>
            <a:r>
              <a:rPr lang="cs-CZ" dirty="0" smtClean="0"/>
              <a:t>Zvolené měřítko by mělo být 1:1</a:t>
            </a:r>
          </a:p>
          <a:p>
            <a:r>
              <a:rPr lang="cs-CZ" dirty="0" smtClean="0"/>
              <a:t>Dbáme na funkčnost a účelnost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420888"/>
            <a:ext cx="2818656" cy="1399032"/>
          </a:xfrm>
        </p:spPr>
        <p:txBody>
          <a:bodyPr/>
          <a:lstStyle/>
          <a:p>
            <a:r>
              <a:rPr lang="cs-CZ" dirty="0" smtClean="0"/>
              <a:t>měření</a:t>
            </a:r>
            <a:endParaRPr lang="cs-CZ" dirty="0"/>
          </a:p>
        </p:txBody>
      </p:sp>
      <p:pic>
        <p:nvPicPr>
          <p:cNvPr id="6" name="Zástupný symbol pro obsah 3" descr="P10303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39952" y="620688"/>
            <a:ext cx="4149080" cy="553210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si osvojí při této práci rozličné techniky zpracování materiálu : řezání, broušení, ohýbání, lepení, stříhání, vrtání, atd.</a:t>
            </a:r>
          </a:p>
          <a:p>
            <a:r>
              <a:rPr lang="cs-CZ" dirty="0" smtClean="0"/>
              <a:t>Na zvolené prkénko tloušťky 2 – 3 cm přilepíme dřevěné špalíky </a:t>
            </a:r>
            <a:r>
              <a:rPr lang="cs-CZ" dirty="0" err="1" smtClean="0"/>
              <a:t>tl</a:t>
            </a:r>
            <a:r>
              <a:rPr lang="cs-CZ" dirty="0" smtClean="0"/>
              <a:t>. 3 – 4cm,      u kterých případně zkosíme broušením struhákem boční hrany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broušení</a:t>
            </a:r>
            <a:endParaRPr lang="cs-CZ" dirty="0"/>
          </a:p>
        </p:txBody>
      </p:sp>
      <p:pic>
        <p:nvPicPr>
          <p:cNvPr id="4" name="Zástupný symbol pro obsah 3" descr="P10303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844824"/>
            <a:ext cx="3960440" cy="4572000"/>
          </a:xfrm>
        </p:spPr>
      </p:pic>
      <p:pic>
        <p:nvPicPr>
          <p:cNvPr id="5" name="Obrázek 4" descr="P10303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1844824"/>
            <a:ext cx="4248472" cy="453650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492896"/>
            <a:ext cx="2746648" cy="1399032"/>
          </a:xfrm>
        </p:spPr>
        <p:txBody>
          <a:bodyPr/>
          <a:lstStyle/>
          <a:p>
            <a:r>
              <a:rPr lang="cs-CZ" dirty="0" smtClean="0"/>
              <a:t>lepení</a:t>
            </a:r>
            <a:endParaRPr lang="cs-CZ" dirty="0"/>
          </a:p>
        </p:txBody>
      </p:sp>
      <p:pic>
        <p:nvPicPr>
          <p:cNvPr id="4" name="Zástupný symbol pro obsah 3" descr="P10303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51920" y="404664"/>
            <a:ext cx="4752528" cy="619486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Podle šířky většího špalíku naměříme a ustřihneme na pákových nůžkách plech tloušťky 1 – 2 mm, zde velmi dbáme na bezpečnost práce !</a:t>
            </a:r>
          </a:p>
          <a:p>
            <a:r>
              <a:rPr lang="cs-CZ" dirty="0" smtClean="0"/>
              <a:t>Gumovou paličkou ohneme plech podle půdorysu špalíku do úhlu cca 30 stupňů</a:t>
            </a:r>
          </a:p>
          <a:p>
            <a:r>
              <a:rPr lang="cs-CZ" dirty="0" smtClean="0"/>
              <a:t>Přilepíme plech ke špalíku a necháme pod zátěží proschnout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30354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 l="4126" t="8851" b="2950"/>
          <a:stretch>
            <a:fillRect/>
          </a:stretch>
        </p:blipFill>
        <p:spPr>
          <a:xfrm>
            <a:off x="179512" y="188640"/>
            <a:ext cx="5844480" cy="4032448"/>
          </a:xfrm>
        </p:spPr>
      </p:pic>
      <p:pic>
        <p:nvPicPr>
          <p:cNvPr id="5" name="Obrázek 4" descr="P1030357.JPG"/>
          <p:cNvPicPr>
            <a:picLocks noChangeAspect="1"/>
          </p:cNvPicPr>
          <p:nvPr/>
        </p:nvPicPr>
        <p:blipFill>
          <a:blip r:embed="rId3" cstate="print"/>
          <a:srcRect l="3604" t="6190"/>
          <a:stretch>
            <a:fillRect/>
          </a:stretch>
        </p:blipFill>
        <p:spPr>
          <a:xfrm>
            <a:off x="5292080" y="2492896"/>
            <a:ext cx="3851920" cy="436510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5229200"/>
            <a:ext cx="3455392" cy="780504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ohýbání            </a:t>
            </a:r>
            <a:endParaRPr lang="cs-CZ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5868144" y="1484784"/>
            <a:ext cx="2303264" cy="1250728"/>
          </a:xfrm>
        </p:spPr>
        <p:txBody>
          <a:bodyPr>
            <a:normAutofit/>
          </a:bodyPr>
          <a:lstStyle/>
          <a:p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lepení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4" name="Zástupný symbol pro obsah 3" descr="P1030358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3429000" cy="4572000"/>
          </a:xfrm>
        </p:spPr>
      </p:pic>
      <p:pic>
        <p:nvPicPr>
          <p:cNvPr id="5" name="Obrázek 4" descr="P10303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5886" y="2825552"/>
            <a:ext cx="5088114" cy="403244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kovadlince ohneme drát </a:t>
            </a:r>
            <a:r>
              <a:rPr lang="cs-CZ" dirty="0" err="1" smtClean="0"/>
              <a:t>tl</a:t>
            </a:r>
            <a:r>
              <a:rPr lang="cs-CZ" dirty="0" smtClean="0"/>
              <a:t>. 2 mm   do tvaru zábradlí, tzv. </a:t>
            </a:r>
            <a:r>
              <a:rPr lang="cs-CZ" dirty="0" err="1" smtClean="0"/>
              <a:t>rail</a:t>
            </a:r>
            <a:r>
              <a:rPr lang="cs-CZ" dirty="0" smtClean="0"/>
              <a:t>      </a:t>
            </a:r>
          </a:p>
          <a:p>
            <a:r>
              <a:rPr lang="cs-CZ" dirty="0" smtClean="0"/>
              <a:t>Podle rozměru zábradlí označíme a nebozízkem nebo vrtačkou vyvrtáme otvory</a:t>
            </a:r>
          </a:p>
          <a:p>
            <a:r>
              <a:rPr lang="cs-CZ" dirty="0" smtClean="0"/>
              <a:t>Konce zábradlí namočíme do lepidla      a  zatlučeme zábradlí do otvorů       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ohýbání            vrtání</a:t>
            </a:r>
            <a:endParaRPr lang="cs-CZ" dirty="0"/>
          </a:p>
        </p:txBody>
      </p:sp>
      <p:pic>
        <p:nvPicPr>
          <p:cNvPr id="4" name="Zástupný symbol pro obsah 3" descr="P10303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844824"/>
            <a:ext cx="3429000" cy="4572000"/>
          </a:xfrm>
        </p:spPr>
      </p:pic>
      <p:pic>
        <p:nvPicPr>
          <p:cNvPr id="5" name="Obrázek 4" descr="P10303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916832"/>
            <a:ext cx="3545886" cy="472784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lepení     a     zatloukání</a:t>
            </a:r>
            <a:endParaRPr lang="cs-CZ" dirty="0"/>
          </a:p>
        </p:txBody>
      </p:sp>
      <p:pic>
        <p:nvPicPr>
          <p:cNvPr id="4" name="Zástupný symbol pro obsah 3" descr="P10303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500" y="1882775"/>
            <a:ext cx="3429000" cy="45720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Hotový </a:t>
            </a:r>
            <a:r>
              <a:rPr lang="cs-CZ" dirty="0" err="1" smtClean="0"/>
              <a:t>fingerboardpark</a:t>
            </a:r>
            <a:r>
              <a:rPr lang="cs-CZ" dirty="0" smtClean="0"/>
              <a:t> můžeme nastříkat barvami ve spreji, ozdobit samolepkami, atd.</a:t>
            </a:r>
          </a:p>
          <a:p>
            <a:r>
              <a:rPr lang="cs-CZ" dirty="0" smtClean="0"/>
              <a:t>Po jednodušších konstrukcích si mohou pokročilejší žáci vyrobit  tzv. U-rampu (viz první foto) nebo další složitější překážky</a:t>
            </a: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Hotový  </a:t>
            </a:r>
            <a:r>
              <a:rPr lang="cs-CZ" dirty="0" err="1" smtClean="0"/>
              <a:t>fingeboardpark</a:t>
            </a:r>
            <a:endParaRPr lang="cs-CZ" dirty="0"/>
          </a:p>
        </p:txBody>
      </p:sp>
      <p:pic>
        <p:nvPicPr>
          <p:cNvPr id="4" name="Zástupný symbol pro obsah 3" descr="P10303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844824"/>
            <a:ext cx="7128792" cy="4644008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88840"/>
            <a:ext cx="2016224" cy="7315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755576" y="1124744"/>
            <a:ext cx="73985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materiál byl vytvořen  v rámci projektu EU peníze školám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Operačního programu Vzdělávání pro konkurenceschopnost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400" dirty="0" smtClean="0">
              <a:latin typeface="Arial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51520" y="3068960"/>
          <a:ext cx="8496944" cy="3306401"/>
        </p:xfrm>
        <a:graphic>
          <a:graphicData uri="http://schemas.openxmlformats.org/drawingml/2006/table">
            <a:tbl>
              <a:tblPr firstRow="1" firstCol="1" bandRow="1"/>
              <a:tblGrid>
                <a:gridCol w="1567610"/>
                <a:gridCol w="149040"/>
                <a:gridCol w="6780294"/>
              </a:tblGrid>
              <a:tr h="8447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Pracovní </a:t>
                      </a: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postup.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16894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Obrázky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vlastní 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fotografie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7722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jako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návod k výrobě jednoduchého výrobku 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Obsahuje pracovní 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postup.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Žáci 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mohou nejprve sami navrhovat postup výroby podle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obrázku či demonstračního výrobku.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200</TotalTime>
  <Words>391</Words>
  <Application>Microsoft Office PowerPoint</Application>
  <PresentationFormat>Předvádění na obrazovce (4:3)</PresentationFormat>
  <Paragraphs>71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Talent</vt:lpstr>
      <vt:lpstr>Snímek 1</vt:lpstr>
      <vt:lpstr>Fingerskatepark</vt:lpstr>
      <vt:lpstr>Snímek 3</vt:lpstr>
      <vt:lpstr>Pomůcky</vt:lpstr>
      <vt:lpstr>Materiál</vt:lpstr>
      <vt:lpstr>Krok 1</vt:lpstr>
      <vt:lpstr>měření</vt:lpstr>
      <vt:lpstr>Krok 2</vt:lpstr>
      <vt:lpstr>broušení</vt:lpstr>
      <vt:lpstr>lepení</vt:lpstr>
      <vt:lpstr>Krok 3</vt:lpstr>
      <vt:lpstr>Snímek 12</vt:lpstr>
      <vt:lpstr>ohýbání            </vt:lpstr>
      <vt:lpstr>Krok 4</vt:lpstr>
      <vt:lpstr>ohýbání            vrtání</vt:lpstr>
      <vt:lpstr>lepení     a     zatloukání</vt:lpstr>
      <vt:lpstr>Krok 5</vt:lpstr>
      <vt:lpstr>Hotový  fingeboardpark</vt:lpstr>
      <vt:lpstr>Snímek 19</vt:lpstr>
    </vt:vector>
  </TitlesOfParts>
  <Company>ZS UPRKOVA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ZS UPRKOVA</dc:creator>
  <cp:lastModifiedBy>ZS UPRKOVA</cp:lastModifiedBy>
  <cp:revision>16</cp:revision>
  <dcterms:created xsi:type="dcterms:W3CDTF">2013-05-28T19:15:11Z</dcterms:created>
  <dcterms:modified xsi:type="dcterms:W3CDTF">2013-06-01T19:47:00Z</dcterms:modified>
</cp:coreProperties>
</file>