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9" r:id="rId11"/>
    <p:sldId id="264" r:id="rId12"/>
    <p:sldId id="267" r:id="rId13"/>
    <p:sldId id="268" r:id="rId14"/>
    <p:sldId id="270" r:id="rId15"/>
    <p:sldId id="272" r:id="rId16"/>
    <p:sldId id="271" r:id="rId17"/>
    <p:sldId id="273" r:id="rId18"/>
    <p:sldId id="276" r:id="rId19"/>
    <p:sldId id="277" r:id="rId20"/>
    <p:sldId id="278" r:id="rId21"/>
    <p:sldId id="275" r:id="rId22"/>
    <p:sldId id="274" r:id="rId23"/>
    <p:sldId id="27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CA3013-1404-41F5-8855-27726B38CC1F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5BE876A-85C8-4FD2-9C49-F412B151A0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83568" y="1196752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600" dirty="0" smtClean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600" dirty="0" smtClean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600" dirty="0" smtClean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6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852936"/>
          <a:ext cx="6405925" cy="266429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844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Václav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Kuřík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VY_32_INOVACE_11B_19_PRACOVNÍ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PLASTY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STAVBA PLASTIKOVÉHO MODELU LETADLA  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15.4.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 ve 3.B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478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184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jako univerzální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návod  ke  stavbě plastikového modelu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Obsahuje pracovní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postup.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plastikového modelu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Dejte přednost modelu letadla pro jeho jednodušší stavbu před modelem tanku či auta</a:t>
            </a:r>
          </a:p>
          <a:p>
            <a:r>
              <a:rPr lang="cs-CZ" dirty="0" smtClean="0"/>
              <a:t>Měřítko zvolte 1:72 nebo 1:144</a:t>
            </a:r>
            <a:endParaRPr lang="cs-CZ" dirty="0"/>
          </a:p>
          <a:p>
            <a:r>
              <a:rPr lang="cs-CZ" dirty="0" smtClean="0"/>
              <a:t>Upřednostněte proudový letoun před vrtulovým a jednobarevnou kamufláž  před  </a:t>
            </a:r>
            <a:r>
              <a:rPr lang="cs-CZ" dirty="0" err="1" smtClean="0"/>
              <a:t>různoba</a:t>
            </a:r>
            <a:r>
              <a:rPr lang="cs-CZ" dirty="0" smtClean="0"/>
              <a:t>-</a:t>
            </a:r>
            <a:r>
              <a:rPr lang="cs-CZ" dirty="0" err="1" smtClean="0"/>
              <a:t>revnou</a:t>
            </a:r>
            <a:r>
              <a:rPr lang="cs-CZ" dirty="0" smtClean="0"/>
              <a:t> (na snímku je model dole moc obtížný)</a:t>
            </a:r>
          </a:p>
          <a:p>
            <a:r>
              <a:rPr lang="cs-CZ" dirty="0" smtClean="0"/>
              <a:t>Zvolte renomované výrobce – nechte si poradit od prodavače v prodejně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 V  OBCHODĚ   ZKONTROLUJTE</a:t>
            </a:r>
            <a:endParaRPr lang="cs-CZ" dirty="0"/>
          </a:p>
        </p:txBody>
      </p:sp>
      <p:pic>
        <p:nvPicPr>
          <p:cNvPr id="4" name="Zástupný symbol pro obsah 3" descr="P10300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Rady  na  úplný  začátek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obchodě model zkontrolujte, většina modelů má celkový pohled na všechny součásti </a:t>
            </a:r>
            <a:r>
              <a:rPr lang="cs-CZ" dirty="0" err="1" smtClean="0"/>
              <a:t>nakres</a:t>
            </a:r>
            <a:r>
              <a:rPr lang="cs-CZ" dirty="0" smtClean="0"/>
              <a:t>-len v plánku (na snímku  vlevo úplně nahoře)</a:t>
            </a:r>
          </a:p>
          <a:p>
            <a:r>
              <a:rPr lang="cs-CZ" dirty="0" smtClean="0"/>
              <a:t>Pro začátečníka jsou lepší modely s plánkem,kde je postup označen v jednotlivých očíslovaných „oknech“ (na snímku vlevo)</a:t>
            </a:r>
          </a:p>
          <a:p>
            <a:r>
              <a:rPr lang="cs-CZ" dirty="0" smtClean="0"/>
              <a:t>Vyhněte se plánkům v tzv. „rozstřelu“ (na sním-ku vpravo) – nepoznáte, který krok máte udělat dříve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036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  plastikového  modeláře</a:t>
            </a:r>
            <a:endParaRPr lang="cs-CZ" dirty="0"/>
          </a:p>
        </p:txBody>
      </p:sp>
      <p:pic>
        <p:nvPicPr>
          <p:cNvPr id="4" name="Zástupný symbol pro obsah 3" descr="P1030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484784"/>
            <a:ext cx="7071783" cy="511519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 budete  potřebovat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Silnější karton nebo překližku jako podložku</a:t>
            </a:r>
          </a:p>
          <a:p>
            <a:r>
              <a:rPr lang="cs-CZ" dirty="0" smtClean="0"/>
              <a:t>Lepidlo, špejle, kolíčky na prádlo, kleště, skalpel nebo ostrý nožík, pilníček, izolepu, pinzetu, jemné štětce vel. 2 – 00, barvy</a:t>
            </a:r>
          </a:p>
          <a:p>
            <a:r>
              <a:rPr lang="cs-CZ" dirty="0" smtClean="0"/>
              <a:t>Při práci dodržujte zásady bezpečnosti, pracujte v dobře větrané místnosti – pozor na výpary       z lepidel či barev</a:t>
            </a:r>
          </a:p>
          <a:p>
            <a:r>
              <a:rPr lang="cs-CZ" dirty="0" smtClean="0"/>
              <a:t>Postupujte podle plánku a nespěchejte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1 – oddělování součástí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Velké součásti  oddělujte kleštičkami, pozor na pnutí materiálu – nebezpečí odlomení (viz foto)</a:t>
            </a:r>
          </a:p>
          <a:p>
            <a:r>
              <a:rPr lang="cs-CZ" dirty="0" smtClean="0"/>
              <a:t>Skalpelem rezervní část rámečku pak čistým řezem oddělíme</a:t>
            </a:r>
          </a:p>
          <a:p>
            <a:r>
              <a:rPr lang="cs-CZ" dirty="0" smtClean="0"/>
              <a:t>Menší součásti oddělujte skalpelem na </a:t>
            </a:r>
            <a:r>
              <a:rPr lang="cs-CZ" dirty="0" err="1" smtClean="0"/>
              <a:t>silněj</a:t>
            </a:r>
            <a:r>
              <a:rPr lang="cs-CZ" dirty="0" smtClean="0"/>
              <a:t>-</a:t>
            </a:r>
            <a:r>
              <a:rPr lang="cs-CZ" dirty="0" err="1" smtClean="0"/>
              <a:t>ším</a:t>
            </a:r>
            <a:r>
              <a:rPr lang="cs-CZ" dirty="0" smtClean="0"/>
              <a:t> prkénku, přidržujte součást pinzetou, jinak hrozí nebezpečí  odlétnutí a ztráty</a:t>
            </a:r>
          </a:p>
          <a:p>
            <a:r>
              <a:rPr lang="cs-CZ" dirty="0" smtClean="0"/>
              <a:t>Na místě oddělení od rámečku součást zabrousíme pilníčkem nebo smirkovým papírem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P10300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520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ek 6" descr="P1030257.JPG"/>
          <p:cNvPicPr>
            <a:picLocks noChangeAspect="1"/>
          </p:cNvPicPr>
          <p:nvPr/>
        </p:nvPicPr>
        <p:blipFill>
          <a:blip r:embed="rId3" cstate="print"/>
          <a:srcRect t="8159"/>
          <a:stretch>
            <a:fillRect/>
          </a:stretch>
        </p:blipFill>
        <p:spPr>
          <a:xfrm>
            <a:off x="1" y="0"/>
            <a:ext cx="4788024" cy="40050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Obrázek 8" descr="P1030258.JPG"/>
          <p:cNvPicPr>
            <a:picLocks noChangeAspect="1"/>
          </p:cNvPicPr>
          <p:nvPr/>
        </p:nvPicPr>
        <p:blipFill>
          <a:blip r:embed="rId4" cstate="print"/>
          <a:srcRect t="15688"/>
          <a:stretch>
            <a:fillRect/>
          </a:stretch>
        </p:blipFill>
        <p:spPr>
          <a:xfrm>
            <a:off x="0" y="3933056"/>
            <a:ext cx="4788024" cy="2924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24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t="6701"/>
          <a:stretch>
            <a:fillRect/>
          </a:stretch>
        </p:blipFill>
        <p:spPr>
          <a:xfrm>
            <a:off x="755576" y="260648"/>
            <a:ext cx="7812360" cy="633670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10302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058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P1030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2 - lepení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Vždy nejdříve zkoušíme „nasucho“ bez lepidla</a:t>
            </a:r>
          </a:p>
          <a:p>
            <a:r>
              <a:rPr lang="cs-CZ" dirty="0" smtClean="0"/>
              <a:t>U některých druhů plastiku je lepší v místě lepeného spoje barvu odřít pro pevnější spojení</a:t>
            </a:r>
          </a:p>
          <a:p>
            <a:r>
              <a:rPr lang="cs-CZ" dirty="0" smtClean="0"/>
              <a:t>Při lepení malých částí nám hodně pomůže pinzeta a lepidlo s jehlovým aplikátorem, případně </a:t>
            </a:r>
            <a:r>
              <a:rPr lang="cs-CZ" dirty="0" err="1" smtClean="0"/>
              <a:t>kyanoakrylátové</a:t>
            </a:r>
            <a:r>
              <a:rPr lang="cs-CZ" dirty="0" smtClean="0"/>
              <a:t> (tzv. vteřinové ) lepidlo</a:t>
            </a:r>
          </a:p>
          <a:p>
            <a:r>
              <a:rPr lang="cs-CZ" dirty="0" smtClean="0"/>
              <a:t>Drobné díly raději barvíme před přilepením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10302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P10302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45478" y="0"/>
            <a:ext cx="469852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259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115616" y="764704"/>
            <a:ext cx="7202099" cy="540089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3 – uzavření trupu letadla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Pozor na zbrklost – než slepíte obě poloviny trupu k sobě, přesvědčte se, že máte uvnitř všechny součásti – kokpit, vstupní a výtokové trysky…</a:t>
            </a:r>
          </a:p>
          <a:p>
            <a:r>
              <a:rPr lang="cs-CZ" dirty="0" smtClean="0"/>
              <a:t>U letounů s příďovým podvozkem je důležité připevnit zátěž co nejvíc do přední části trupu</a:t>
            </a:r>
          </a:p>
          <a:p>
            <a:r>
              <a:rPr lang="cs-CZ" dirty="0" smtClean="0"/>
              <a:t>Obě poloviny slepíme, stáhneme izolepou nebo kolíčky a necháme dobře zaschnout</a:t>
            </a:r>
          </a:p>
          <a:p>
            <a:r>
              <a:rPr lang="cs-CZ" dirty="0" smtClean="0"/>
              <a:t>Pokročilí mohou spáru zatmelit tmelem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Zátěž  co  nejvíce dopředu !</a:t>
            </a:r>
            <a:endParaRPr lang="cs-CZ" dirty="0"/>
          </a:p>
        </p:txBody>
      </p:sp>
      <p:pic>
        <p:nvPicPr>
          <p:cNvPr id="4" name="Zástupný symbol pro obsah 3" descr="P10302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128792" cy="5346594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Fixace obou polovin trupu</a:t>
            </a:r>
            <a:endParaRPr lang="cs-CZ" dirty="0"/>
          </a:p>
        </p:txBody>
      </p:sp>
      <p:pic>
        <p:nvPicPr>
          <p:cNvPr id="4" name="Zástupný symbol pro obsah 3" descr="P10302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340768"/>
            <a:ext cx="7071783" cy="5303837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 pokročilé – tmelení a broušení</a:t>
            </a:r>
            <a:endParaRPr lang="cs-CZ" dirty="0"/>
          </a:p>
        </p:txBody>
      </p:sp>
      <p:pic>
        <p:nvPicPr>
          <p:cNvPr id="4" name="Zástupný symbol pro obsah 3" descr="P10303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18" t="12219"/>
          <a:stretch>
            <a:fillRect/>
          </a:stretch>
        </p:blipFill>
        <p:spPr>
          <a:xfrm>
            <a:off x="971600" y="1556792"/>
            <a:ext cx="6999775" cy="465576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10303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P1030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10303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357" r="8071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P1030343.JPG"/>
          <p:cNvPicPr>
            <a:picLocks noChangeAspect="1"/>
          </p:cNvPicPr>
          <p:nvPr/>
        </p:nvPicPr>
        <p:blipFill>
          <a:blip r:embed="rId3" cstate="print"/>
          <a:srcRect t="1124" r="5236"/>
          <a:stretch>
            <a:fillRect/>
          </a:stretch>
        </p:blipFill>
        <p:spPr>
          <a:xfrm>
            <a:off x="4427984" y="1"/>
            <a:ext cx="471601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Krok 4 – oprava  součástí  teplem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Někdy se bohužel objeví skrytá vada, kterou jste v obchodu objevit nemohli – v tomto případě se po přilepení křídel ukázalo, že svislá ocasní plocha (SOP) letadla je </a:t>
            </a:r>
            <a:r>
              <a:rPr lang="cs-CZ" dirty="0" err="1" smtClean="0"/>
              <a:t>vyosena</a:t>
            </a:r>
            <a:r>
              <a:rPr lang="cs-CZ" dirty="0" smtClean="0"/>
              <a:t>  směrem vpravo ke směru letu</a:t>
            </a:r>
          </a:p>
          <a:p>
            <a:r>
              <a:rPr lang="cs-CZ" dirty="0" smtClean="0"/>
              <a:t>Náprava – </a:t>
            </a:r>
            <a:r>
              <a:rPr lang="cs-CZ" dirty="0" err="1" smtClean="0"/>
              <a:t>nahřátí</a:t>
            </a:r>
            <a:r>
              <a:rPr lang="cs-CZ" dirty="0" smtClean="0"/>
              <a:t> v horké vodě a mírný tlak vlevo upravil osu SOP do správné polohy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30393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 t="22646"/>
          <a:stretch>
            <a:fillRect/>
          </a:stretch>
        </p:blipFill>
        <p:spPr>
          <a:xfrm>
            <a:off x="5749925" y="3357563"/>
            <a:ext cx="3394075" cy="3500437"/>
          </a:xfrm>
        </p:spPr>
      </p:pic>
      <p:pic>
        <p:nvPicPr>
          <p:cNvPr id="5" name="Obrázek 4" descr="P10303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0"/>
            <a:ext cx="2592287" cy="3456382"/>
          </a:xfrm>
          <a:prstGeom prst="rect">
            <a:avLst/>
          </a:prstGeom>
        </p:spPr>
      </p:pic>
      <p:pic>
        <p:nvPicPr>
          <p:cNvPr id="6" name="Obrázek 5" descr="P1030385.JPG"/>
          <p:cNvPicPr>
            <a:picLocks noChangeAspect="1"/>
          </p:cNvPicPr>
          <p:nvPr/>
        </p:nvPicPr>
        <p:blipFill>
          <a:blip r:embed="rId4" cstate="print"/>
          <a:srcRect t="16366"/>
          <a:stretch>
            <a:fillRect/>
          </a:stretch>
        </p:blipFill>
        <p:spPr>
          <a:xfrm>
            <a:off x="0" y="1772816"/>
            <a:ext cx="3834426" cy="427585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44824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124744"/>
            <a:ext cx="8550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materiál byl vytvořen  v rámci projektu EU peníze školám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Operačního programu Vzdělávání pro konkurenceschopnost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dirty="0" smtClean="0">
              <a:latin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528" y="3212976"/>
          <a:ext cx="8496944" cy="2600667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5700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Pracovní postup.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8565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Obrázky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vlastní fotografie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049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jako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univerzální návod ke stavbě plastikového modelu letadla z běžně prodávaných stavebnic. Obsahuje pracovní postup.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220</TotalTime>
  <Words>553</Words>
  <Application>Microsoft Office PowerPoint</Application>
  <PresentationFormat>Předvádění na obrazovce (4:3)</PresentationFormat>
  <Paragraphs>76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Cesta</vt:lpstr>
      <vt:lpstr>Snímek 1</vt:lpstr>
      <vt:lpstr>Stavba plastikového modelu</vt:lpstr>
      <vt:lpstr>MODEL  V  OBCHODĚ   ZKONTROLUJTE</vt:lpstr>
      <vt:lpstr>Rady  na  úplný  začátek</vt:lpstr>
      <vt:lpstr>Snímek 5</vt:lpstr>
      <vt:lpstr>Pomůcky  plastikového  modeláře</vt:lpstr>
      <vt:lpstr>Co  budete  potřebovat</vt:lpstr>
      <vt:lpstr>Krok 1 – oddělování součástí</vt:lpstr>
      <vt:lpstr>Snímek 9</vt:lpstr>
      <vt:lpstr>Snímek 10</vt:lpstr>
      <vt:lpstr>Snímek 11</vt:lpstr>
      <vt:lpstr>Krok 2 - lepení</vt:lpstr>
      <vt:lpstr>Snímek 13</vt:lpstr>
      <vt:lpstr>Snímek 14</vt:lpstr>
      <vt:lpstr>Krok 3 – uzavření trupu letadla</vt:lpstr>
      <vt:lpstr>Zátěž  co  nejvíce dopředu !</vt:lpstr>
      <vt:lpstr>Fixace obou polovin trupu</vt:lpstr>
      <vt:lpstr>Pro pokročilé – tmelení a broušení</vt:lpstr>
      <vt:lpstr>Snímek 19</vt:lpstr>
      <vt:lpstr>Snímek 20</vt:lpstr>
      <vt:lpstr>Krok 4 – oprava  součástí  teplem</vt:lpstr>
      <vt:lpstr>Snímek 22</vt:lpstr>
      <vt:lpstr>Snímek 23</vt:lpstr>
    </vt:vector>
  </TitlesOfParts>
  <Company>ZS UPRKOVA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ZS UPRKOVA</dc:creator>
  <cp:lastModifiedBy>ZS UPRKOVA</cp:lastModifiedBy>
  <cp:revision>23</cp:revision>
  <dcterms:created xsi:type="dcterms:W3CDTF">2013-05-28T19:16:58Z</dcterms:created>
  <dcterms:modified xsi:type="dcterms:W3CDTF">2013-06-01T21:02:12Z</dcterms:modified>
</cp:coreProperties>
</file>