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E20165-C243-4B23-8B5B-0C7199E397F3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968D7446-9638-4325-8665-72AB248E701E}">
      <dgm:prSet phldrT="[Text]" phldr="1"/>
      <dgm:spPr/>
      <dgm:t>
        <a:bodyPr/>
        <a:lstStyle/>
        <a:p>
          <a:endParaRPr lang="cs-CZ"/>
        </a:p>
      </dgm:t>
    </dgm:pt>
    <dgm:pt modelId="{31A88050-E92E-445B-874C-5965AACDED9C}" type="parTrans" cxnId="{B22127EA-92B7-4961-827A-39BF5813C431}">
      <dgm:prSet/>
      <dgm:spPr/>
      <dgm:t>
        <a:bodyPr/>
        <a:lstStyle/>
        <a:p>
          <a:endParaRPr lang="cs-CZ"/>
        </a:p>
      </dgm:t>
    </dgm:pt>
    <dgm:pt modelId="{3C2F0946-698C-4386-9443-3A8CBFBCEABF}" type="sibTrans" cxnId="{B22127EA-92B7-4961-827A-39BF5813C431}">
      <dgm:prSet/>
      <dgm:spPr/>
      <dgm:t>
        <a:bodyPr/>
        <a:lstStyle/>
        <a:p>
          <a:endParaRPr lang="cs-CZ"/>
        </a:p>
      </dgm:t>
    </dgm:pt>
    <dgm:pt modelId="{B9A46348-9555-4D51-9C48-A0C890D34486}">
      <dgm:prSet phldrT="[Text]" phldr="1"/>
      <dgm:spPr/>
      <dgm:t>
        <a:bodyPr/>
        <a:lstStyle/>
        <a:p>
          <a:endParaRPr lang="cs-CZ"/>
        </a:p>
      </dgm:t>
    </dgm:pt>
    <dgm:pt modelId="{13C63EAB-7B2D-428C-A4BB-26E48FCF852A}" type="parTrans" cxnId="{60C9CF15-4538-42EB-A971-6A16CFDC794F}">
      <dgm:prSet/>
      <dgm:spPr/>
      <dgm:t>
        <a:bodyPr/>
        <a:lstStyle/>
        <a:p>
          <a:endParaRPr lang="cs-CZ"/>
        </a:p>
      </dgm:t>
    </dgm:pt>
    <dgm:pt modelId="{24237B26-4515-4E11-B412-EEF82A32FC91}" type="sibTrans" cxnId="{60C9CF15-4538-42EB-A971-6A16CFDC794F}">
      <dgm:prSet/>
      <dgm:spPr/>
      <dgm:t>
        <a:bodyPr/>
        <a:lstStyle/>
        <a:p>
          <a:endParaRPr lang="cs-CZ"/>
        </a:p>
      </dgm:t>
    </dgm:pt>
    <dgm:pt modelId="{27E4B8DA-D59F-4EE3-9192-D6D4CC3616EC}">
      <dgm:prSet phldrT="[Text]" phldr="1"/>
      <dgm:spPr/>
      <dgm:t>
        <a:bodyPr/>
        <a:lstStyle/>
        <a:p>
          <a:endParaRPr lang="cs-CZ"/>
        </a:p>
      </dgm:t>
    </dgm:pt>
    <dgm:pt modelId="{691A6DA4-914C-4408-9DC5-E507AA6ED7FB}" type="parTrans" cxnId="{7BB8EC8A-16A6-49EF-9B81-7F271D316542}">
      <dgm:prSet/>
      <dgm:spPr/>
      <dgm:t>
        <a:bodyPr/>
        <a:lstStyle/>
        <a:p>
          <a:endParaRPr lang="cs-CZ"/>
        </a:p>
      </dgm:t>
    </dgm:pt>
    <dgm:pt modelId="{C2F658C5-B319-48A6-954E-EFB5DB55DE99}" type="sibTrans" cxnId="{7BB8EC8A-16A6-49EF-9B81-7F271D316542}">
      <dgm:prSet/>
      <dgm:spPr/>
      <dgm:t>
        <a:bodyPr/>
        <a:lstStyle/>
        <a:p>
          <a:endParaRPr lang="cs-CZ"/>
        </a:p>
      </dgm:t>
    </dgm:pt>
    <dgm:pt modelId="{8B99B32D-1753-4EDC-9E61-4D392F852B27}">
      <dgm:prSet phldrT="[Text]" phldr="1"/>
      <dgm:spPr/>
      <dgm:t>
        <a:bodyPr/>
        <a:lstStyle/>
        <a:p>
          <a:endParaRPr lang="cs-CZ"/>
        </a:p>
      </dgm:t>
    </dgm:pt>
    <dgm:pt modelId="{9226B5D0-2732-4F81-A8FF-98A683E6D48D}" type="parTrans" cxnId="{5EBBD3DB-BB62-45AD-9AD9-96E4D69F5279}">
      <dgm:prSet/>
      <dgm:spPr/>
      <dgm:t>
        <a:bodyPr/>
        <a:lstStyle/>
        <a:p>
          <a:endParaRPr lang="cs-CZ"/>
        </a:p>
      </dgm:t>
    </dgm:pt>
    <dgm:pt modelId="{A817F59A-0C37-4708-B6A6-43A5510B4130}" type="sibTrans" cxnId="{5EBBD3DB-BB62-45AD-9AD9-96E4D69F5279}">
      <dgm:prSet/>
      <dgm:spPr/>
      <dgm:t>
        <a:bodyPr/>
        <a:lstStyle/>
        <a:p>
          <a:endParaRPr lang="cs-CZ"/>
        </a:p>
      </dgm:t>
    </dgm:pt>
    <dgm:pt modelId="{6B618886-A3DD-43FA-BC87-AD43D5DE39D3}">
      <dgm:prSet phldrT="[Text]" phldr="1"/>
      <dgm:spPr/>
      <dgm:t>
        <a:bodyPr/>
        <a:lstStyle/>
        <a:p>
          <a:endParaRPr lang="cs-CZ"/>
        </a:p>
      </dgm:t>
    </dgm:pt>
    <dgm:pt modelId="{479A01EA-25B0-422E-BDE4-9E4004679142}" type="parTrans" cxnId="{418CB562-543E-4549-BE85-142C4D9A9288}">
      <dgm:prSet/>
      <dgm:spPr/>
      <dgm:t>
        <a:bodyPr/>
        <a:lstStyle/>
        <a:p>
          <a:endParaRPr lang="cs-CZ"/>
        </a:p>
      </dgm:t>
    </dgm:pt>
    <dgm:pt modelId="{FD522724-905F-429B-B0F6-96221DE08ED0}" type="sibTrans" cxnId="{418CB562-543E-4549-BE85-142C4D9A9288}">
      <dgm:prSet/>
      <dgm:spPr/>
      <dgm:t>
        <a:bodyPr/>
        <a:lstStyle/>
        <a:p>
          <a:endParaRPr lang="cs-CZ"/>
        </a:p>
      </dgm:t>
    </dgm:pt>
    <dgm:pt modelId="{A98C865B-4BA5-4337-A4D0-052892F761D8}" type="pres">
      <dgm:prSet presAssocID="{4AE20165-C243-4B23-8B5B-0C7199E397F3}" presName="cycle" presStyleCnt="0">
        <dgm:presLayoutVars>
          <dgm:dir/>
          <dgm:resizeHandles val="exact"/>
        </dgm:presLayoutVars>
      </dgm:prSet>
      <dgm:spPr/>
    </dgm:pt>
    <dgm:pt modelId="{55A3A395-8576-4C36-8264-C6282C12A050}" type="pres">
      <dgm:prSet presAssocID="{968D7446-9638-4325-8665-72AB248E701E}" presName="dummy" presStyleCnt="0"/>
      <dgm:spPr/>
    </dgm:pt>
    <dgm:pt modelId="{D65E7CA3-2EC0-4C0D-B9D5-0369CA581478}" type="pres">
      <dgm:prSet presAssocID="{968D7446-9638-4325-8665-72AB248E701E}" presName="node" presStyleLbl="revTx" presStyleIdx="0" presStyleCnt="5">
        <dgm:presLayoutVars>
          <dgm:bulletEnabled val="1"/>
        </dgm:presLayoutVars>
      </dgm:prSet>
      <dgm:spPr/>
    </dgm:pt>
    <dgm:pt modelId="{6849E0D1-96AA-49C8-BF74-4DFC0BF504D2}" type="pres">
      <dgm:prSet presAssocID="{3C2F0946-698C-4386-9443-3A8CBFBCEABF}" presName="sibTrans" presStyleLbl="node1" presStyleIdx="0" presStyleCnt="5"/>
      <dgm:spPr/>
    </dgm:pt>
    <dgm:pt modelId="{4D606019-0C42-45D4-84BD-E8F6D3C1FD9F}" type="pres">
      <dgm:prSet presAssocID="{B9A46348-9555-4D51-9C48-A0C890D34486}" presName="dummy" presStyleCnt="0"/>
      <dgm:spPr/>
    </dgm:pt>
    <dgm:pt modelId="{13A23265-E340-475C-A2BD-935881C08C2B}" type="pres">
      <dgm:prSet presAssocID="{B9A46348-9555-4D51-9C48-A0C890D34486}" presName="node" presStyleLbl="revTx" presStyleIdx="1" presStyleCnt="5">
        <dgm:presLayoutVars>
          <dgm:bulletEnabled val="1"/>
        </dgm:presLayoutVars>
      </dgm:prSet>
      <dgm:spPr/>
    </dgm:pt>
    <dgm:pt modelId="{5E708B82-7BDD-496F-AC71-43366EAEB233}" type="pres">
      <dgm:prSet presAssocID="{24237B26-4515-4E11-B412-EEF82A32FC91}" presName="sibTrans" presStyleLbl="node1" presStyleIdx="1" presStyleCnt="5"/>
      <dgm:spPr/>
    </dgm:pt>
    <dgm:pt modelId="{4BB4FA53-3C34-447B-994E-1C00A82937C8}" type="pres">
      <dgm:prSet presAssocID="{27E4B8DA-D59F-4EE3-9192-D6D4CC3616EC}" presName="dummy" presStyleCnt="0"/>
      <dgm:spPr/>
    </dgm:pt>
    <dgm:pt modelId="{B3C983B8-9FEA-4412-B7A5-FCCD3EE71074}" type="pres">
      <dgm:prSet presAssocID="{27E4B8DA-D59F-4EE3-9192-D6D4CC3616EC}" presName="node" presStyleLbl="revTx" presStyleIdx="2" presStyleCnt="5">
        <dgm:presLayoutVars>
          <dgm:bulletEnabled val="1"/>
        </dgm:presLayoutVars>
      </dgm:prSet>
      <dgm:spPr/>
    </dgm:pt>
    <dgm:pt modelId="{F5AF263F-D953-4E9B-870C-DA81DBD5E0FC}" type="pres">
      <dgm:prSet presAssocID="{C2F658C5-B319-48A6-954E-EFB5DB55DE99}" presName="sibTrans" presStyleLbl="node1" presStyleIdx="2" presStyleCnt="5"/>
      <dgm:spPr/>
    </dgm:pt>
    <dgm:pt modelId="{38D85AF8-F4BE-446F-9141-1C375D165490}" type="pres">
      <dgm:prSet presAssocID="{8B99B32D-1753-4EDC-9E61-4D392F852B27}" presName="dummy" presStyleCnt="0"/>
      <dgm:spPr/>
    </dgm:pt>
    <dgm:pt modelId="{3957702F-8461-46DE-A11C-4A31DC832B48}" type="pres">
      <dgm:prSet presAssocID="{8B99B32D-1753-4EDC-9E61-4D392F852B27}" presName="node" presStyleLbl="revTx" presStyleIdx="3" presStyleCnt="5">
        <dgm:presLayoutVars>
          <dgm:bulletEnabled val="1"/>
        </dgm:presLayoutVars>
      </dgm:prSet>
      <dgm:spPr/>
    </dgm:pt>
    <dgm:pt modelId="{1996C371-A6A8-431E-AEDD-D81416124648}" type="pres">
      <dgm:prSet presAssocID="{A817F59A-0C37-4708-B6A6-43A5510B4130}" presName="sibTrans" presStyleLbl="node1" presStyleIdx="3" presStyleCnt="5"/>
      <dgm:spPr/>
    </dgm:pt>
    <dgm:pt modelId="{96FD2720-9155-484E-8838-F1FA44F6C355}" type="pres">
      <dgm:prSet presAssocID="{6B618886-A3DD-43FA-BC87-AD43D5DE39D3}" presName="dummy" presStyleCnt="0"/>
      <dgm:spPr/>
    </dgm:pt>
    <dgm:pt modelId="{0FC22871-F5F2-4172-BE21-A8BF487AE4C8}" type="pres">
      <dgm:prSet presAssocID="{6B618886-A3DD-43FA-BC87-AD43D5DE39D3}" presName="node" presStyleLbl="revTx" presStyleIdx="4" presStyleCnt="5">
        <dgm:presLayoutVars>
          <dgm:bulletEnabled val="1"/>
        </dgm:presLayoutVars>
      </dgm:prSet>
      <dgm:spPr/>
    </dgm:pt>
    <dgm:pt modelId="{DED34725-F5E6-4F1F-BDA3-07C5AC3D4116}" type="pres">
      <dgm:prSet presAssocID="{FD522724-905F-429B-B0F6-96221DE08ED0}" presName="sibTrans" presStyleLbl="node1" presStyleIdx="4" presStyleCnt="5"/>
      <dgm:spPr/>
    </dgm:pt>
  </dgm:ptLst>
  <dgm:cxnLst>
    <dgm:cxn modelId="{0669A0CE-56E9-40A0-8CCD-62FE3B894197}" type="presOf" srcId="{6B618886-A3DD-43FA-BC87-AD43D5DE39D3}" destId="{0FC22871-F5F2-4172-BE21-A8BF487AE4C8}" srcOrd="0" destOrd="0" presId="urn:microsoft.com/office/officeart/2005/8/layout/cycle1"/>
    <dgm:cxn modelId="{D41B6F07-B7BE-4AAC-A257-0AE0A508C110}" type="presOf" srcId="{968D7446-9638-4325-8665-72AB248E701E}" destId="{D65E7CA3-2EC0-4C0D-B9D5-0369CA581478}" srcOrd="0" destOrd="0" presId="urn:microsoft.com/office/officeart/2005/8/layout/cycle1"/>
    <dgm:cxn modelId="{5EBBD3DB-BB62-45AD-9AD9-96E4D69F5279}" srcId="{4AE20165-C243-4B23-8B5B-0C7199E397F3}" destId="{8B99B32D-1753-4EDC-9E61-4D392F852B27}" srcOrd="3" destOrd="0" parTransId="{9226B5D0-2732-4F81-A8FF-98A683E6D48D}" sibTransId="{A817F59A-0C37-4708-B6A6-43A5510B4130}"/>
    <dgm:cxn modelId="{DB37D54A-998E-40B0-8714-3413D2F6BCE1}" type="presOf" srcId="{3C2F0946-698C-4386-9443-3A8CBFBCEABF}" destId="{6849E0D1-96AA-49C8-BF74-4DFC0BF504D2}" srcOrd="0" destOrd="0" presId="urn:microsoft.com/office/officeart/2005/8/layout/cycle1"/>
    <dgm:cxn modelId="{88C70A6D-1A97-4563-AD5B-BE5B7EECF9F5}" type="presOf" srcId="{B9A46348-9555-4D51-9C48-A0C890D34486}" destId="{13A23265-E340-475C-A2BD-935881C08C2B}" srcOrd="0" destOrd="0" presId="urn:microsoft.com/office/officeart/2005/8/layout/cycle1"/>
    <dgm:cxn modelId="{2BEF7925-75DB-47BD-B3F5-08356C36D86A}" type="presOf" srcId="{24237B26-4515-4E11-B412-EEF82A32FC91}" destId="{5E708B82-7BDD-496F-AC71-43366EAEB233}" srcOrd="0" destOrd="0" presId="urn:microsoft.com/office/officeart/2005/8/layout/cycle1"/>
    <dgm:cxn modelId="{7BB8EC8A-16A6-49EF-9B81-7F271D316542}" srcId="{4AE20165-C243-4B23-8B5B-0C7199E397F3}" destId="{27E4B8DA-D59F-4EE3-9192-D6D4CC3616EC}" srcOrd="2" destOrd="0" parTransId="{691A6DA4-914C-4408-9DC5-E507AA6ED7FB}" sibTransId="{C2F658C5-B319-48A6-954E-EFB5DB55DE99}"/>
    <dgm:cxn modelId="{B22127EA-92B7-4961-827A-39BF5813C431}" srcId="{4AE20165-C243-4B23-8B5B-0C7199E397F3}" destId="{968D7446-9638-4325-8665-72AB248E701E}" srcOrd="0" destOrd="0" parTransId="{31A88050-E92E-445B-874C-5965AACDED9C}" sibTransId="{3C2F0946-698C-4386-9443-3A8CBFBCEABF}"/>
    <dgm:cxn modelId="{1F31F60A-81BD-43DE-8FA2-79682B2A637B}" type="presOf" srcId="{4AE20165-C243-4B23-8B5B-0C7199E397F3}" destId="{A98C865B-4BA5-4337-A4D0-052892F761D8}" srcOrd="0" destOrd="0" presId="urn:microsoft.com/office/officeart/2005/8/layout/cycle1"/>
    <dgm:cxn modelId="{F3E36A9C-6445-46E8-A67C-3A596B3D9E4B}" type="presOf" srcId="{FD522724-905F-429B-B0F6-96221DE08ED0}" destId="{DED34725-F5E6-4F1F-BDA3-07C5AC3D4116}" srcOrd="0" destOrd="0" presId="urn:microsoft.com/office/officeart/2005/8/layout/cycle1"/>
    <dgm:cxn modelId="{60C9CF15-4538-42EB-A971-6A16CFDC794F}" srcId="{4AE20165-C243-4B23-8B5B-0C7199E397F3}" destId="{B9A46348-9555-4D51-9C48-A0C890D34486}" srcOrd="1" destOrd="0" parTransId="{13C63EAB-7B2D-428C-A4BB-26E48FCF852A}" sibTransId="{24237B26-4515-4E11-B412-EEF82A32FC91}"/>
    <dgm:cxn modelId="{4091ECB0-393C-46C3-B475-E0B7128D8926}" type="presOf" srcId="{A817F59A-0C37-4708-B6A6-43A5510B4130}" destId="{1996C371-A6A8-431E-AEDD-D81416124648}" srcOrd="0" destOrd="0" presId="urn:microsoft.com/office/officeart/2005/8/layout/cycle1"/>
    <dgm:cxn modelId="{983E0C24-4B9E-4F0D-9343-9F51B17604C5}" type="presOf" srcId="{8B99B32D-1753-4EDC-9E61-4D392F852B27}" destId="{3957702F-8461-46DE-A11C-4A31DC832B48}" srcOrd="0" destOrd="0" presId="urn:microsoft.com/office/officeart/2005/8/layout/cycle1"/>
    <dgm:cxn modelId="{418CB562-543E-4549-BE85-142C4D9A9288}" srcId="{4AE20165-C243-4B23-8B5B-0C7199E397F3}" destId="{6B618886-A3DD-43FA-BC87-AD43D5DE39D3}" srcOrd="4" destOrd="0" parTransId="{479A01EA-25B0-422E-BDE4-9E4004679142}" sibTransId="{FD522724-905F-429B-B0F6-96221DE08ED0}"/>
    <dgm:cxn modelId="{D9573AFB-87FD-4761-BBFD-02D5BE23D114}" type="presOf" srcId="{27E4B8DA-D59F-4EE3-9192-D6D4CC3616EC}" destId="{B3C983B8-9FEA-4412-B7A5-FCCD3EE71074}" srcOrd="0" destOrd="0" presId="urn:microsoft.com/office/officeart/2005/8/layout/cycle1"/>
    <dgm:cxn modelId="{33C26CBB-FA34-4CF7-8558-3A3194AB8C9C}" type="presOf" srcId="{C2F658C5-B319-48A6-954E-EFB5DB55DE99}" destId="{F5AF263F-D953-4E9B-870C-DA81DBD5E0FC}" srcOrd="0" destOrd="0" presId="urn:microsoft.com/office/officeart/2005/8/layout/cycle1"/>
    <dgm:cxn modelId="{3389E4E2-B3CE-4C1B-8507-8F92CABF7C20}" type="presParOf" srcId="{A98C865B-4BA5-4337-A4D0-052892F761D8}" destId="{55A3A395-8576-4C36-8264-C6282C12A050}" srcOrd="0" destOrd="0" presId="urn:microsoft.com/office/officeart/2005/8/layout/cycle1"/>
    <dgm:cxn modelId="{883352D3-5393-40C0-A9E8-3FF41C4F39A0}" type="presParOf" srcId="{A98C865B-4BA5-4337-A4D0-052892F761D8}" destId="{D65E7CA3-2EC0-4C0D-B9D5-0369CA581478}" srcOrd="1" destOrd="0" presId="urn:microsoft.com/office/officeart/2005/8/layout/cycle1"/>
    <dgm:cxn modelId="{1CC4B561-1F6E-4717-A9EB-411677EE68AC}" type="presParOf" srcId="{A98C865B-4BA5-4337-A4D0-052892F761D8}" destId="{6849E0D1-96AA-49C8-BF74-4DFC0BF504D2}" srcOrd="2" destOrd="0" presId="urn:microsoft.com/office/officeart/2005/8/layout/cycle1"/>
    <dgm:cxn modelId="{C4E5D730-7917-4ADA-BC81-2757F19B4875}" type="presParOf" srcId="{A98C865B-4BA5-4337-A4D0-052892F761D8}" destId="{4D606019-0C42-45D4-84BD-E8F6D3C1FD9F}" srcOrd="3" destOrd="0" presId="urn:microsoft.com/office/officeart/2005/8/layout/cycle1"/>
    <dgm:cxn modelId="{D82094BD-C687-45B6-965E-A63449C183FB}" type="presParOf" srcId="{A98C865B-4BA5-4337-A4D0-052892F761D8}" destId="{13A23265-E340-475C-A2BD-935881C08C2B}" srcOrd="4" destOrd="0" presId="urn:microsoft.com/office/officeart/2005/8/layout/cycle1"/>
    <dgm:cxn modelId="{67222AC5-0998-4E12-AB17-368ECB5C3033}" type="presParOf" srcId="{A98C865B-4BA5-4337-A4D0-052892F761D8}" destId="{5E708B82-7BDD-496F-AC71-43366EAEB233}" srcOrd="5" destOrd="0" presId="urn:microsoft.com/office/officeart/2005/8/layout/cycle1"/>
    <dgm:cxn modelId="{A0933072-D0BB-4D0E-8F1D-FFF1247D0BAB}" type="presParOf" srcId="{A98C865B-4BA5-4337-A4D0-052892F761D8}" destId="{4BB4FA53-3C34-447B-994E-1C00A82937C8}" srcOrd="6" destOrd="0" presId="urn:microsoft.com/office/officeart/2005/8/layout/cycle1"/>
    <dgm:cxn modelId="{18A98385-E475-40FA-A9CF-33A928D54EEE}" type="presParOf" srcId="{A98C865B-4BA5-4337-A4D0-052892F761D8}" destId="{B3C983B8-9FEA-4412-B7A5-FCCD3EE71074}" srcOrd="7" destOrd="0" presId="urn:microsoft.com/office/officeart/2005/8/layout/cycle1"/>
    <dgm:cxn modelId="{06375F39-354B-45E8-8899-69797179A266}" type="presParOf" srcId="{A98C865B-4BA5-4337-A4D0-052892F761D8}" destId="{F5AF263F-D953-4E9B-870C-DA81DBD5E0FC}" srcOrd="8" destOrd="0" presId="urn:microsoft.com/office/officeart/2005/8/layout/cycle1"/>
    <dgm:cxn modelId="{6457E0E8-A3B3-4A39-BF13-C30768C8CF5F}" type="presParOf" srcId="{A98C865B-4BA5-4337-A4D0-052892F761D8}" destId="{38D85AF8-F4BE-446F-9141-1C375D165490}" srcOrd="9" destOrd="0" presId="urn:microsoft.com/office/officeart/2005/8/layout/cycle1"/>
    <dgm:cxn modelId="{F7A29293-462F-45D9-A512-26A80F033D20}" type="presParOf" srcId="{A98C865B-4BA5-4337-A4D0-052892F761D8}" destId="{3957702F-8461-46DE-A11C-4A31DC832B48}" srcOrd="10" destOrd="0" presId="urn:microsoft.com/office/officeart/2005/8/layout/cycle1"/>
    <dgm:cxn modelId="{C6A89AEF-60F4-4424-B26C-2845273C3AEF}" type="presParOf" srcId="{A98C865B-4BA5-4337-A4D0-052892F761D8}" destId="{1996C371-A6A8-431E-AEDD-D81416124648}" srcOrd="11" destOrd="0" presId="urn:microsoft.com/office/officeart/2005/8/layout/cycle1"/>
    <dgm:cxn modelId="{6EE310BB-73FA-4EC8-94DE-61C2C9709F17}" type="presParOf" srcId="{A98C865B-4BA5-4337-A4D0-052892F761D8}" destId="{96FD2720-9155-484E-8838-F1FA44F6C355}" srcOrd="12" destOrd="0" presId="urn:microsoft.com/office/officeart/2005/8/layout/cycle1"/>
    <dgm:cxn modelId="{B6F6FEF8-06E4-4BF4-9F79-6A7E500CCC64}" type="presParOf" srcId="{A98C865B-4BA5-4337-A4D0-052892F761D8}" destId="{0FC22871-F5F2-4172-BE21-A8BF487AE4C8}" srcOrd="13" destOrd="0" presId="urn:microsoft.com/office/officeart/2005/8/layout/cycle1"/>
    <dgm:cxn modelId="{F343B4A7-2532-49A8-9048-2DB0BE79A494}" type="presParOf" srcId="{A98C865B-4BA5-4337-A4D0-052892F761D8}" destId="{DED34725-F5E6-4F1F-BDA3-07C5AC3D4116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C41E3-2B30-4AC3-A87B-FB950B6B576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4C31D2-93DC-46AD-ABFA-3A7BA6732B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9810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400" b="1" dirty="0">
                <a:solidFill>
                  <a:srgbClr val="0099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ZEMĚPIS </a:t>
            </a:r>
            <a:br>
              <a:rPr lang="cs-CZ" sz="5400" b="1" dirty="0">
                <a:solidFill>
                  <a:srgbClr val="0099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5400" b="1" dirty="0" smtClean="0">
                <a:solidFill>
                  <a:srgbClr val="0099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SVĚTA</a:t>
            </a:r>
            <a:endParaRPr lang="cs-CZ" sz="4000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27088" y="3500438"/>
            <a:ext cx="7416800" cy="1103312"/>
          </a:xfrm>
          <a:noFill/>
          <a:ln/>
        </p:spPr>
      </p:pic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2521449" y="5156478"/>
            <a:ext cx="415825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 smtClean="0"/>
              <a:t>VY_32_INOVACE_14_01_podnebné </a:t>
            </a:r>
            <a:r>
              <a:rPr lang="cs-CZ" dirty="0"/>
              <a:t>pásy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425450" y="647700"/>
          <a:ext cx="4032250" cy="59039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323850" y="4581525"/>
            <a:ext cx="3673475" cy="720725"/>
          </a:xfrm>
          <a:prstGeom prst="rect">
            <a:avLst/>
          </a:prstGeom>
          <a:solidFill>
            <a:srgbClr val="FFCC66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/>
              <a:t>SUBTROPICKÝ</a:t>
            </a: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250825" y="1125538"/>
            <a:ext cx="3673475" cy="720725"/>
          </a:xfrm>
          <a:prstGeom prst="rect">
            <a:avLst/>
          </a:prstGeom>
          <a:solidFill>
            <a:srgbClr val="0000FF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/>
              <a:t>POLÁRNÍ </a:t>
            </a:r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323850" y="3429000"/>
            <a:ext cx="3673475" cy="720725"/>
          </a:xfrm>
          <a:prstGeom prst="rect">
            <a:avLst/>
          </a:prstGeom>
          <a:solidFill>
            <a:schemeClr val="folHlink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/>
              <a:t>MÍRNÝ</a:t>
            </a:r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323850" y="2276475"/>
            <a:ext cx="3673475" cy="720725"/>
          </a:xfrm>
          <a:prstGeom prst="rect">
            <a:avLst/>
          </a:prstGeom>
          <a:solidFill>
            <a:srgbClr val="99CCFF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/>
              <a:t>SUBPOLÁRNÍ</a:t>
            </a:r>
          </a:p>
        </p:txBody>
      </p:sp>
      <p:sp>
        <p:nvSpPr>
          <p:cNvPr id="4104" name="Rectangle 8" descr="Pergamen"/>
          <p:cNvSpPr>
            <a:spLocks noChangeArrowheads="1"/>
          </p:cNvSpPr>
          <p:nvPr/>
        </p:nvSpPr>
        <p:spPr bwMode="auto">
          <a:xfrm>
            <a:off x="5292725" y="1557338"/>
            <a:ext cx="3673475" cy="720725"/>
          </a:xfrm>
          <a:prstGeom prst="rect">
            <a:avLst/>
          </a:prstGeom>
          <a:blipFill dpi="0" rotWithShape="1">
            <a:blip r:embed="rId7" cstate="print"/>
            <a:srcRect/>
            <a:tile tx="0" ty="0" sx="100000" sy="100000" flip="none" algn="tl"/>
          </a:blip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GORILA, KROKODÝL, HROCH</a:t>
            </a:r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395288" y="5589588"/>
            <a:ext cx="3673475" cy="720725"/>
          </a:xfrm>
          <a:prstGeom prst="rect">
            <a:avLst/>
          </a:prstGeom>
          <a:solidFill>
            <a:srgbClr val="FF0066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/>
              <a:t>TROPICKÝ</a:t>
            </a:r>
          </a:p>
        </p:txBody>
      </p:sp>
      <p:sp>
        <p:nvSpPr>
          <p:cNvPr id="4106" name="Rectangle 10" descr="Pergamen"/>
          <p:cNvSpPr>
            <a:spLocks noChangeArrowheads="1"/>
          </p:cNvSpPr>
          <p:nvPr/>
        </p:nvSpPr>
        <p:spPr bwMode="auto">
          <a:xfrm>
            <a:off x="5292725" y="836613"/>
            <a:ext cx="3673475" cy="720725"/>
          </a:xfrm>
          <a:prstGeom prst="rect">
            <a:avLst/>
          </a:prstGeom>
          <a:blipFill dpi="0" rotWithShape="1">
            <a:blip r:embed="rId7" cstate="print"/>
            <a:srcRect/>
            <a:tile tx="0" ty="0" sx="100000" sy="100000" flip="none" algn="tl"/>
          </a:blip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TEPLÉ A DEŠTIVÉ POČASÍ</a:t>
            </a:r>
          </a:p>
        </p:txBody>
      </p:sp>
      <p:sp>
        <p:nvSpPr>
          <p:cNvPr id="4107" name="Rectangle 11" descr="Pergamen"/>
          <p:cNvSpPr>
            <a:spLocks noChangeArrowheads="1"/>
          </p:cNvSpPr>
          <p:nvPr/>
        </p:nvSpPr>
        <p:spPr bwMode="auto">
          <a:xfrm>
            <a:off x="5292725" y="2276475"/>
            <a:ext cx="3673475" cy="720725"/>
          </a:xfrm>
          <a:prstGeom prst="rect">
            <a:avLst/>
          </a:prstGeom>
          <a:blipFill dpi="0" rotWithShape="1">
            <a:blip r:embed="rId7" cstate="print"/>
            <a:srcRect/>
            <a:tile tx="0" ty="0" sx="100000" sy="100000" flip="none" algn="tl"/>
          </a:blip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MECHY, LIŠEJNÍKY</a:t>
            </a:r>
          </a:p>
        </p:txBody>
      </p:sp>
      <p:sp>
        <p:nvSpPr>
          <p:cNvPr id="4108" name="Rectangle 12" descr="Pergamen"/>
          <p:cNvSpPr>
            <a:spLocks noChangeArrowheads="1"/>
          </p:cNvSpPr>
          <p:nvPr/>
        </p:nvSpPr>
        <p:spPr bwMode="auto">
          <a:xfrm>
            <a:off x="5292725" y="2997200"/>
            <a:ext cx="3673475" cy="720725"/>
          </a:xfrm>
          <a:prstGeom prst="rect">
            <a:avLst/>
          </a:prstGeom>
          <a:blipFill dpi="0" rotWithShape="1">
            <a:blip r:embed="rId7" cstate="print"/>
            <a:srcRect/>
            <a:tile tx="0" ty="0" sx="100000" sy="100000" flip="none" algn="tl"/>
          </a:blip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POUŠTĚ, SAVANY</a:t>
            </a:r>
          </a:p>
        </p:txBody>
      </p:sp>
      <p:sp>
        <p:nvSpPr>
          <p:cNvPr id="4109" name="Rectangle 13" descr="Pergamen"/>
          <p:cNvSpPr>
            <a:spLocks noChangeArrowheads="1"/>
          </p:cNvSpPr>
          <p:nvPr/>
        </p:nvSpPr>
        <p:spPr bwMode="auto">
          <a:xfrm>
            <a:off x="5292725" y="3716338"/>
            <a:ext cx="3673475" cy="720725"/>
          </a:xfrm>
          <a:prstGeom prst="rect">
            <a:avLst/>
          </a:prstGeom>
          <a:blipFill dpi="0" rotWithShape="1">
            <a:blip r:embed="rId7" cstate="print"/>
            <a:srcRect/>
            <a:tile tx="0" ty="0" sx="100000" sy="100000" flip="none" algn="tl"/>
          </a:blip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MEZI TROPICKÝM A MÍRNÝM P.</a:t>
            </a:r>
          </a:p>
        </p:txBody>
      </p:sp>
      <p:sp>
        <p:nvSpPr>
          <p:cNvPr id="4110" name="Rectangle 14" descr="Pergamen"/>
          <p:cNvSpPr>
            <a:spLocks noChangeArrowheads="1"/>
          </p:cNvSpPr>
          <p:nvPr/>
        </p:nvSpPr>
        <p:spPr bwMode="auto">
          <a:xfrm>
            <a:off x="5292725" y="4437063"/>
            <a:ext cx="3673475" cy="720725"/>
          </a:xfrm>
          <a:prstGeom prst="rect">
            <a:avLst/>
          </a:prstGeom>
          <a:blipFill dpi="0" rotWithShape="1">
            <a:blip r:embed="rId7" cstate="print"/>
            <a:srcRect/>
            <a:tile tx="0" ty="0" sx="100000" sy="100000" flip="none" algn="tl"/>
          </a:blip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LISTNATÉ A SMÍŠENÉ LESY</a:t>
            </a:r>
          </a:p>
        </p:txBody>
      </p:sp>
      <p:sp>
        <p:nvSpPr>
          <p:cNvPr id="4111" name="Rectangle 15" descr="Pergamen"/>
          <p:cNvSpPr>
            <a:spLocks noChangeArrowheads="1"/>
          </p:cNvSpPr>
          <p:nvPr/>
        </p:nvSpPr>
        <p:spPr bwMode="auto">
          <a:xfrm>
            <a:off x="5292725" y="5157788"/>
            <a:ext cx="3673475" cy="720725"/>
          </a:xfrm>
          <a:prstGeom prst="rect">
            <a:avLst/>
          </a:prstGeom>
          <a:blipFill dpi="0" rotWithShape="1">
            <a:blip r:embed="rId7" cstate="print"/>
            <a:srcRect/>
            <a:tile tx="0" ty="0" sx="100000" sy="100000" flip="none" algn="tl"/>
          </a:blip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LEDNÍ MEDVĚD, POLÁRNÍ LIŠKA</a:t>
            </a:r>
          </a:p>
        </p:txBody>
      </p:sp>
      <p:sp>
        <p:nvSpPr>
          <p:cNvPr id="4112" name="Rectangle 16" descr="Pergamen"/>
          <p:cNvSpPr>
            <a:spLocks noChangeArrowheads="1"/>
          </p:cNvSpPr>
          <p:nvPr/>
        </p:nvSpPr>
        <p:spPr bwMode="auto">
          <a:xfrm>
            <a:off x="5292725" y="5876925"/>
            <a:ext cx="3673475" cy="720725"/>
          </a:xfrm>
          <a:prstGeom prst="rect">
            <a:avLst/>
          </a:prstGeom>
          <a:blipFill dpi="0" rotWithShape="1">
            <a:blip r:embed="rId7" cstate="print"/>
            <a:srcRect/>
            <a:tile tx="0" ty="0" sx="100000" sy="100000" flip="none" algn="tl"/>
          </a:blip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MEZI MÍRNÝM A POLÁRNÍM P.</a:t>
            </a:r>
          </a:p>
        </p:txBody>
      </p:sp>
      <p:sp>
        <p:nvSpPr>
          <p:cNvPr id="4113" name="WordArt 17"/>
          <p:cNvSpPr>
            <a:spLocks noChangeArrowheads="1" noChangeShapeType="1" noTextEdit="1"/>
          </p:cNvSpPr>
          <p:nvPr/>
        </p:nvSpPr>
        <p:spPr bwMode="auto">
          <a:xfrm>
            <a:off x="611188" y="333375"/>
            <a:ext cx="4176712" cy="5746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b="1" kern="10" spc="360">
                <a:ln w="9525">
                  <a:solidFill>
                    <a:srgbClr val="3366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CCCCFF"/>
                    </a:gs>
                    <a:gs pos="17999">
                      <a:srgbClr val="99CCFF"/>
                    </a:gs>
                    <a:gs pos="36000">
                      <a:srgbClr val="9966FF"/>
                    </a:gs>
                    <a:gs pos="61000">
                      <a:srgbClr val="CC99FF"/>
                    </a:gs>
                    <a:gs pos="82001">
                      <a:srgbClr val="99CCFF"/>
                    </a:gs>
                    <a:gs pos="100000">
                      <a:srgbClr val="CCCCFF"/>
                    </a:gs>
                  </a:gsLst>
                  <a:lin ang="5400000" scaled="1"/>
                </a:gradFill>
                <a:effectLst>
                  <a:prstShdw prst="shdw18" dist="17961" dir="13500000">
                    <a:srgbClr val="3366FF">
                      <a:gamma/>
                      <a:shade val="60000"/>
                      <a:invGamma/>
                    </a:srgbClr>
                  </a:prstShdw>
                </a:effectLst>
                <a:latin typeface="Arial Black"/>
              </a:rPr>
              <a:t>CO K SOBĚ PATŘÍ?</a:t>
            </a:r>
          </a:p>
        </p:txBody>
      </p:sp>
      <p:sp>
        <p:nvSpPr>
          <p:cNvPr id="4114" name="Rectangle 18" descr="Pergamen"/>
          <p:cNvSpPr>
            <a:spLocks noChangeArrowheads="1"/>
          </p:cNvSpPr>
          <p:nvPr/>
        </p:nvSpPr>
        <p:spPr bwMode="auto">
          <a:xfrm>
            <a:off x="5292725" y="188913"/>
            <a:ext cx="3673475" cy="720725"/>
          </a:xfrm>
          <a:prstGeom prst="rect">
            <a:avLst/>
          </a:prstGeom>
          <a:blipFill dpi="0" rotWithShape="1">
            <a:blip r:embed="rId7" cstate="print"/>
            <a:srcRect/>
            <a:tile tx="0" ty="0" sx="100000" sy="100000" flip="none" algn="tl"/>
          </a:blip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SRNEC, JELEN, VLK, PUMA</a:t>
            </a: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114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autoRev="1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autoRev="1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autoRev="1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autoRev="1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autoRev="1" fill="hold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autoRev="1" fill="hold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autoRev="1" fill="hold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autoRev="1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autoRev="1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autoRev="1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autoRev="1" fill="hold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autoRev="1" fill="hold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autoRev="1" fill="hold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autoRev="1" fill="hold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9CC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autoRev="1" fill="hold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9CC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autoRev="1" fill="hold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autoRev="1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autoRev="1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autoRev="1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4" grpId="0" build="allAtOnce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 flipH="1">
            <a:off x="6011863" y="692150"/>
            <a:ext cx="2222500" cy="24447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endParaRPr lang="cs-CZ" sz="1000"/>
          </a:p>
        </p:txBody>
      </p:sp>
      <p:sp>
        <p:nvSpPr>
          <p:cNvPr id="5124" name="AutoShape 4"/>
          <p:cNvSpPr>
            <a:spLocks noChangeArrowheads="1"/>
          </p:cNvSpPr>
          <p:nvPr/>
        </p:nvSpPr>
        <p:spPr bwMode="auto">
          <a:xfrm flipH="1">
            <a:off x="5867400" y="333375"/>
            <a:ext cx="2962275" cy="1582738"/>
          </a:xfrm>
          <a:prstGeom prst="homePlate">
            <a:avLst>
              <a:gd name="adj" fmla="val 46790"/>
            </a:avLst>
          </a:prstGeom>
          <a:solidFill>
            <a:srgbClr val="0099FF"/>
          </a:solidFill>
          <a:ln w="3175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25" name="AutoShape 5"/>
          <p:cNvSpPr>
            <a:spLocks noChangeArrowheads="1"/>
          </p:cNvSpPr>
          <p:nvPr/>
        </p:nvSpPr>
        <p:spPr bwMode="auto">
          <a:xfrm flipH="1">
            <a:off x="5867400" y="1916113"/>
            <a:ext cx="2962275" cy="1582737"/>
          </a:xfrm>
          <a:prstGeom prst="homePlate">
            <a:avLst>
              <a:gd name="adj" fmla="val 46790"/>
            </a:avLst>
          </a:prstGeom>
          <a:solidFill>
            <a:srgbClr val="66FFFF"/>
          </a:solidFill>
          <a:ln w="3175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26" name="AutoShape 6"/>
          <p:cNvSpPr>
            <a:spLocks noChangeArrowheads="1"/>
          </p:cNvSpPr>
          <p:nvPr/>
        </p:nvSpPr>
        <p:spPr bwMode="auto">
          <a:xfrm flipH="1">
            <a:off x="5867400" y="3500438"/>
            <a:ext cx="2962275" cy="1582737"/>
          </a:xfrm>
          <a:prstGeom prst="homePlate">
            <a:avLst>
              <a:gd name="adj" fmla="val 46790"/>
            </a:avLst>
          </a:prstGeom>
          <a:solidFill>
            <a:schemeClr val="folHlink"/>
          </a:solidFill>
          <a:ln w="3175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27" name="AutoShape 7"/>
          <p:cNvSpPr>
            <a:spLocks noChangeArrowheads="1"/>
          </p:cNvSpPr>
          <p:nvPr/>
        </p:nvSpPr>
        <p:spPr bwMode="auto">
          <a:xfrm flipH="1">
            <a:off x="5867400" y="5084763"/>
            <a:ext cx="2962275" cy="1582737"/>
          </a:xfrm>
          <a:prstGeom prst="homePlate">
            <a:avLst>
              <a:gd name="adj" fmla="val 46790"/>
            </a:avLst>
          </a:prstGeom>
          <a:solidFill>
            <a:srgbClr val="FF0000"/>
          </a:solidFill>
          <a:ln w="3175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 flipH="1">
            <a:off x="6227763" y="692150"/>
            <a:ext cx="2468562" cy="64135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/>
              <a:t>polární</a:t>
            </a:r>
          </a:p>
        </p:txBody>
      </p:sp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5940425" y="2349500"/>
            <a:ext cx="2736850" cy="64135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/>
              <a:t>subpolární</a:t>
            </a:r>
          </a:p>
        </p:txBody>
      </p:sp>
      <p:sp>
        <p:nvSpPr>
          <p:cNvPr id="5130" name="Text Box 10"/>
          <p:cNvSpPr txBox="1">
            <a:spLocks noChangeArrowheads="1"/>
          </p:cNvSpPr>
          <p:nvPr/>
        </p:nvSpPr>
        <p:spPr bwMode="auto">
          <a:xfrm flipH="1">
            <a:off x="6515100" y="3933825"/>
            <a:ext cx="1809750" cy="64135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/>
              <a:t>mírný</a:t>
            </a:r>
          </a:p>
        </p:txBody>
      </p:sp>
      <p:sp>
        <p:nvSpPr>
          <p:cNvPr id="5131" name="Text Box 11"/>
          <p:cNvSpPr txBox="1">
            <a:spLocks noChangeArrowheads="1"/>
          </p:cNvSpPr>
          <p:nvPr/>
        </p:nvSpPr>
        <p:spPr bwMode="auto">
          <a:xfrm flipH="1">
            <a:off x="6299200" y="5516563"/>
            <a:ext cx="2303463" cy="64135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/>
              <a:t>tropický</a:t>
            </a:r>
          </a:p>
        </p:txBody>
      </p:sp>
      <p:sp>
        <p:nvSpPr>
          <p:cNvPr id="5132" name="Line 12"/>
          <p:cNvSpPr>
            <a:spLocks noChangeShapeType="1"/>
          </p:cNvSpPr>
          <p:nvPr/>
        </p:nvSpPr>
        <p:spPr bwMode="auto">
          <a:xfrm flipV="1">
            <a:off x="2987675" y="2565400"/>
            <a:ext cx="1079500" cy="142875"/>
          </a:xfrm>
          <a:prstGeom prst="line">
            <a:avLst/>
          </a:prstGeom>
          <a:noFill/>
          <a:ln w="6350">
            <a:noFill/>
            <a:round/>
            <a:headEnd/>
            <a:tailEnd type="triangle" w="med" len="med"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33" name="AutoShape 13"/>
          <p:cNvSpPr>
            <a:spLocks noChangeArrowheads="1"/>
          </p:cNvSpPr>
          <p:nvPr/>
        </p:nvSpPr>
        <p:spPr bwMode="auto">
          <a:xfrm>
            <a:off x="539750" y="2133600"/>
            <a:ext cx="2771775" cy="792163"/>
          </a:xfrm>
          <a:prstGeom prst="homePlate">
            <a:avLst>
              <a:gd name="adj" fmla="val 87475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34" name="AutoShape 14"/>
          <p:cNvSpPr>
            <a:spLocks noChangeArrowheads="1"/>
          </p:cNvSpPr>
          <p:nvPr/>
        </p:nvSpPr>
        <p:spPr bwMode="auto">
          <a:xfrm>
            <a:off x="539750" y="1268413"/>
            <a:ext cx="2771775" cy="792162"/>
          </a:xfrm>
          <a:prstGeom prst="homePlate">
            <a:avLst>
              <a:gd name="adj" fmla="val 87475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35" name="AutoShape 15"/>
          <p:cNvSpPr>
            <a:spLocks noChangeArrowheads="1"/>
          </p:cNvSpPr>
          <p:nvPr/>
        </p:nvSpPr>
        <p:spPr bwMode="auto">
          <a:xfrm>
            <a:off x="539750" y="2997200"/>
            <a:ext cx="2771775" cy="792163"/>
          </a:xfrm>
          <a:prstGeom prst="homePlate">
            <a:avLst>
              <a:gd name="adj" fmla="val 87475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36" name="AutoShape 16"/>
          <p:cNvSpPr>
            <a:spLocks noChangeArrowheads="1"/>
          </p:cNvSpPr>
          <p:nvPr/>
        </p:nvSpPr>
        <p:spPr bwMode="auto">
          <a:xfrm>
            <a:off x="539750" y="3860800"/>
            <a:ext cx="2771775" cy="792163"/>
          </a:xfrm>
          <a:prstGeom prst="homePlate">
            <a:avLst>
              <a:gd name="adj" fmla="val 87475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37" name="AutoShape 17"/>
          <p:cNvSpPr>
            <a:spLocks noChangeArrowheads="1"/>
          </p:cNvSpPr>
          <p:nvPr/>
        </p:nvSpPr>
        <p:spPr bwMode="auto">
          <a:xfrm>
            <a:off x="539750" y="4725988"/>
            <a:ext cx="2771775" cy="792162"/>
          </a:xfrm>
          <a:prstGeom prst="homePlate">
            <a:avLst>
              <a:gd name="adj" fmla="val 87475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38" name="AutoShape 18"/>
          <p:cNvSpPr>
            <a:spLocks noChangeArrowheads="1"/>
          </p:cNvSpPr>
          <p:nvPr/>
        </p:nvSpPr>
        <p:spPr bwMode="auto">
          <a:xfrm>
            <a:off x="539750" y="5589588"/>
            <a:ext cx="2771775" cy="792162"/>
          </a:xfrm>
          <a:prstGeom prst="homePlate">
            <a:avLst>
              <a:gd name="adj" fmla="val 87475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39" name="Text Box 19"/>
          <p:cNvSpPr txBox="1">
            <a:spLocks noChangeArrowheads="1"/>
          </p:cNvSpPr>
          <p:nvPr/>
        </p:nvSpPr>
        <p:spPr bwMode="auto">
          <a:xfrm>
            <a:off x="611188" y="4005263"/>
            <a:ext cx="2232025" cy="519112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savana</a:t>
            </a:r>
          </a:p>
        </p:txBody>
      </p:sp>
      <p:sp>
        <p:nvSpPr>
          <p:cNvPr id="5140" name="AutoShape 20"/>
          <p:cNvSpPr>
            <a:spLocks noChangeArrowheads="1"/>
          </p:cNvSpPr>
          <p:nvPr/>
        </p:nvSpPr>
        <p:spPr bwMode="auto">
          <a:xfrm>
            <a:off x="684213" y="3068638"/>
            <a:ext cx="2360612" cy="519112"/>
          </a:xfrm>
          <a:prstGeom prst="homePlate">
            <a:avLst>
              <a:gd name="adj" fmla="val 113685"/>
            </a:avLst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poušť</a:t>
            </a:r>
          </a:p>
        </p:txBody>
      </p:sp>
      <p:sp>
        <p:nvSpPr>
          <p:cNvPr id="5141" name="Text Box 21"/>
          <p:cNvSpPr txBox="1">
            <a:spLocks noChangeArrowheads="1"/>
          </p:cNvSpPr>
          <p:nvPr/>
        </p:nvSpPr>
        <p:spPr bwMode="auto">
          <a:xfrm>
            <a:off x="900113" y="5734050"/>
            <a:ext cx="1727200" cy="519113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prérie</a:t>
            </a:r>
          </a:p>
        </p:txBody>
      </p:sp>
      <p:sp>
        <p:nvSpPr>
          <p:cNvPr id="5142" name="Text Box 22"/>
          <p:cNvSpPr txBox="1">
            <a:spLocks noChangeArrowheads="1"/>
          </p:cNvSpPr>
          <p:nvPr/>
        </p:nvSpPr>
        <p:spPr bwMode="auto">
          <a:xfrm>
            <a:off x="755650" y="2276475"/>
            <a:ext cx="2016125" cy="519113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stepi</a:t>
            </a:r>
          </a:p>
        </p:txBody>
      </p:sp>
      <p:sp>
        <p:nvSpPr>
          <p:cNvPr id="5143" name="Text Box 23"/>
          <p:cNvSpPr txBox="1">
            <a:spLocks noChangeArrowheads="1"/>
          </p:cNvSpPr>
          <p:nvPr/>
        </p:nvSpPr>
        <p:spPr bwMode="auto">
          <a:xfrm>
            <a:off x="755650" y="1341438"/>
            <a:ext cx="1871663" cy="519112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tajga</a:t>
            </a:r>
          </a:p>
        </p:txBody>
      </p:sp>
      <p:sp>
        <p:nvSpPr>
          <p:cNvPr id="5144" name="Text Box 24"/>
          <p:cNvSpPr txBox="1">
            <a:spLocks noChangeArrowheads="1"/>
          </p:cNvSpPr>
          <p:nvPr/>
        </p:nvSpPr>
        <p:spPr bwMode="auto">
          <a:xfrm>
            <a:off x="971550" y="4868863"/>
            <a:ext cx="1655763" cy="519112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tundra</a:t>
            </a:r>
          </a:p>
        </p:txBody>
      </p:sp>
      <p:sp>
        <p:nvSpPr>
          <p:cNvPr id="5145" name="AutoShape 25"/>
          <p:cNvSpPr>
            <a:spLocks noChangeArrowheads="1"/>
          </p:cNvSpPr>
          <p:nvPr/>
        </p:nvSpPr>
        <p:spPr bwMode="auto">
          <a:xfrm>
            <a:off x="539750" y="404813"/>
            <a:ext cx="2771775" cy="792162"/>
          </a:xfrm>
          <a:prstGeom prst="homePlate">
            <a:avLst>
              <a:gd name="adj" fmla="val 87475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46" name="Text Box 26"/>
          <p:cNvSpPr txBox="1">
            <a:spLocks noChangeArrowheads="1"/>
          </p:cNvSpPr>
          <p:nvPr/>
        </p:nvSpPr>
        <p:spPr bwMode="auto">
          <a:xfrm>
            <a:off x="827088" y="404813"/>
            <a:ext cx="1657350" cy="82232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tropický prales</a:t>
            </a:r>
          </a:p>
        </p:txBody>
      </p:sp>
      <p:sp>
        <p:nvSpPr>
          <p:cNvPr id="5147" name="Line 27"/>
          <p:cNvSpPr>
            <a:spLocks noChangeShapeType="1"/>
          </p:cNvSpPr>
          <p:nvPr/>
        </p:nvSpPr>
        <p:spPr bwMode="auto">
          <a:xfrm>
            <a:off x="3276600" y="765175"/>
            <a:ext cx="2590800" cy="5111750"/>
          </a:xfrm>
          <a:prstGeom prst="line">
            <a:avLst/>
          </a:prstGeom>
          <a:noFill/>
          <a:ln w="76200">
            <a:solidFill>
              <a:srgbClr val="FF6600"/>
            </a:solidFill>
            <a:prstDash val="sysDot"/>
            <a:round/>
            <a:headEnd/>
            <a:tailEnd type="triangle" w="med" len="med"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48" name="Line 28"/>
          <p:cNvSpPr>
            <a:spLocks noChangeShapeType="1"/>
          </p:cNvSpPr>
          <p:nvPr/>
        </p:nvSpPr>
        <p:spPr bwMode="auto">
          <a:xfrm>
            <a:off x="3276600" y="1700213"/>
            <a:ext cx="2590800" cy="1008062"/>
          </a:xfrm>
          <a:prstGeom prst="line">
            <a:avLst/>
          </a:prstGeom>
          <a:noFill/>
          <a:ln w="76200">
            <a:solidFill>
              <a:srgbClr val="66CCFF"/>
            </a:solidFill>
            <a:prstDash val="sysDot"/>
            <a:round/>
            <a:headEnd/>
            <a:tailEnd type="triangle" w="med" len="med"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49" name="Line 29"/>
          <p:cNvSpPr>
            <a:spLocks noChangeShapeType="1"/>
          </p:cNvSpPr>
          <p:nvPr/>
        </p:nvSpPr>
        <p:spPr bwMode="auto">
          <a:xfrm>
            <a:off x="3276600" y="2565400"/>
            <a:ext cx="2590800" cy="1727200"/>
          </a:xfrm>
          <a:prstGeom prst="line">
            <a:avLst/>
          </a:prstGeom>
          <a:noFill/>
          <a:ln w="76200">
            <a:solidFill>
              <a:schemeClr val="folHlink"/>
            </a:solidFill>
            <a:prstDash val="sysDot"/>
            <a:round/>
            <a:headEnd/>
            <a:tailEnd type="triangle" w="med" len="med"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50" name="Line 30"/>
          <p:cNvSpPr>
            <a:spLocks noChangeShapeType="1"/>
          </p:cNvSpPr>
          <p:nvPr/>
        </p:nvSpPr>
        <p:spPr bwMode="auto">
          <a:xfrm>
            <a:off x="3348038" y="3357563"/>
            <a:ext cx="2519362" cy="2519362"/>
          </a:xfrm>
          <a:prstGeom prst="line">
            <a:avLst/>
          </a:prstGeom>
          <a:noFill/>
          <a:ln w="76200">
            <a:solidFill>
              <a:srgbClr val="FF6600"/>
            </a:solidFill>
            <a:prstDash val="sysDot"/>
            <a:round/>
            <a:headEnd/>
            <a:tailEnd type="triangle" w="med" len="med"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51" name="Line 31"/>
          <p:cNvSpPr>
            <a:spLocks noChangeShapeType="1"/>
          </p:cNvSpPr>
          <p:nvPr/>
        </p:nvSpPr>
        <p:spPr bwMode="auto">
          <a:xfrm>
            <a:off x="3276600" y="4221163"/>
            <a:ext cx="2590800" cy="1655762"/>
          </a:xfrm>
          <a:prstGeom prst="line">
            <a:avLst/>
          </a:prstGeom>
          <a:noFill/>
          <a:ln w="76200">
            <a:solidFill>
              <a:srgbClr val="FF6600"/>
            </a:solidFill>
            <a:prstDash val="sysDot"/>
            <a:round/>
            <a:headEnd/>
            <a:tailEnd type="triangle" w="med" len="med"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52" name="Line 32"/>
          <p:cNvSpPr>
            <a:spLocks noChangeShapeType="1"/>
          </p:cNvSpPr>
          <p:nvPr/>
        </p:nvSpPr>
        <p:spPr bwMode="auto">
          <a:xfrm flipV="1">
            <a:off x="3276600" y="1125538"/>
            <a:ext cx="2590800" cy="3959225"/>
          </a:xfrm>
          <a:prstGeom prst="line">
            <a:avLst/>
          </a:prstGeom>
          <a:noFill/>
          <a:ln w="76200">
            <a:solidFill>
              <a:srgbClr val="3399FF"/>
            </a:solidFill>
            <a:prstDash val="sysDot"/>
            <a:round/>
            <a:headEnd/>
            <a:tailEnd type="triangle" w="med" len="med"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53" name="Line 33"/>
          <p:cNvSpPr>
            <a:spLocks noChangeShapeType="1"/>
          </p:cNvSpPr>
          <p:nvPr/>
        </p:nvSpPr>
        <p:spPr bwMode="auto">
          <a:xfrm flipV="1">
            <a:off x="3203575" y="4292600"/>
            <a:ext cx="2663825" cy="1657350"/>
          </a:xfrm>
          <a:prstGeom prst="line">
            <a:avLst/>
          </a:prstGeom>
          <a:noFill/>
          <a:ln w="76200">
            <a:solidFill>
              <a:schemeClr val="folHlink"/>
            </a:solidFill>
            <a:prstDash val="sysDot"/>
            <a:round/>
            <a:headEnd/>
            <a:tailEnd type="triangle" w="med" len="med"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1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7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5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5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4" grpId="0" animBg="1"/>
      <p:bldP spid="5125" grpId="0" animBg="1"/>
      <p:bldP spid="5126" grpId="0" animBg="1"/>
      <p:bldP spid="5127" grpId="0" animBg="1"/>
      <p:bldP spid="5128" grpId="0"/>
      <p:bldP spid="5129" grpId="0"/>
      <p:bldP spid="5130" grpId="0"/>
      <p:bldP spid="5131" grpId="0"/>
      <p:bldP spid="5133" grpId="0" animBg="1"/>
      <p:bldP spid="5134" grpId="0" animBg="1"/>
      <p:bldP spid="5135" grpId="0" animBg="1"/>
      <p:bldP spid="5136" grpId="0" animBg="1"/>
      <p:bldP spid="5137" grpId="0" animBg="1"/>
      <p:bldP spid="5138" grpId="0" animBg="1"/>
      <p:bldP spid="5139" grpId="0"/>
      <p:bldP spid="5140" grpId="0"/>
      <p:bldP spid="5141" grpId="0"/>
      <p:bldP spid="5142" grpId="0"/>
      <p:bldP spid="5143" grpId="0"/>
      <p:bldP spid="5144" grpId="0"/>
      <p:bldP spid="5145" grpId="0" animBg="1"/>
      <p:bldP spid="5146" grpId="0"/>
      <p:bldP spid="5147" grpId="0" animBg="1"/>
      <p:bldP spid="5148" grpId="0" animBg="1"/>
      <p:bldP spid="5149" grpId="0" animBg="1"/>
      <p:bldP spid="5150" grpId="0" animBg="1"/>
      <p:bldP spid="5151" grpId="0" animBg="1"/>
      <p:bldP spid="5152" grpId="0" animBg="1"/>
      <p:bldP spid="515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3"/>
          <p:cNvSpPr>
            <a:spLocks noChangeArrowheads="1"/>
          </p:cNvSpPr>
          <p:nvPr/>
        </p:nvSpPr>
        <p:spPr bwMode="auto">
          <a:xfrm>
            <a:off x="250825" y="981075"/>
            <a:ext cx="2952750" cy="1081088"/>
          </a:xfrm>
          <a:prstGeom prst="homePlate">
            <a:avLst>
              <a:gd name="adj" fmla="val 68282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48" name="AutoShape 4"/>
          <p:cNvSpPr>
            <a:spLocks noChangeArrowheads="1"/>
          </p:cNvSpPr>
          <p:nvPr/>
        </p:nvSpPr>
        <p:spPr bwMode="auto">
          <a:xfrm>
            <a:off x="250825" y="3284538"/>
            <a:ext cx="2952750" cy="1081087"/>
          </a:xfrm>
          <a:prstGeom prst="homePlate">
            <a:avLst>
              <a:gd name="adj" fmla="val 68282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49" name="AutoShape 5"/>
          <p:cNvSpPr>
            <a:spLocks noChangeArrowheads="1"/>
          </p:cNvSpPr>
          <p:nvPr/>
        </p:nvSpPr>
        <p:spPr bwMode="auto">
          <a:xfrm>
            <a:off x="250825" y="4437063"/>
            <a:ext cx="2952750" cy="1081087"/>
          </a:xfrm>
          <a:prstGeom prst="homePlate">
            <a:avLst>
              <a:gd name="adj" fmla="val 68282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>
            <a:off x="250825" y="5589588"/>
            <a:ext cx="2952750" cy="1081087"/>
          </a:xfrm>
          <a:prstGeom prst="homePlate">
            <a:avLst>
              <a:gd name="adj" fmla="val 68282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51" name="AutoShape 7"/>
          <p:cNvSpPr>
            <a:spLocks noChangeArrowheads="1"/>
          </p:cNvSpPr>
          <p:nvPr/>
        </p:nvSpPr>
        <p:spPr bwMode="auto">
          <a:xfrm flipH="1">
            <a:off x="5940425" y="908050"/>
            <a:ext cx="2952750" cy="1081088"/>
          </a:xfrm>
          <a:prstGeom prst="homePlate">
            <a:avLst>
              <a:gd name="adj" fmla="val 68282"/>
            </a:avLst>
          </a:prstGeom>
          <a:solidFill>
            <a:srgbClr val="0099FF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52" name="AutoShape 8"/>
          <p:cNvSpPr>
            <a:spLocks noChangeArrowheads="1"/>
          </p:cNvSpPr>
          <p:nvPr/>
        </p:nvSpPr>
        <p:spPr bwMode="auto">
          <a:xfrm flipH="1">
            <a:off x="5940425" y="2060575"/>
            <a:ext cx="2952750" cy="1081088"/>
          </a:xfrm>
          <a:prstGeom prst="homePlate">
            <a:avLst>
              <a:gd name="adj" fmla="val 68282"/>
            </a:avLst>
          </a:prstGeom>
          <a:solidFill>
            <a:srgbClr val="FF9966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53" name="AutoShape 9"/>
          <p:cNvSpPr>
            <a:spLocks noChangeArrowheads="1"/>
          </p:cNvSpPr>
          <p:nvPr/>
        </p:nvSpPr>
        <p:spPr bwMode="auto">
          <a:xfrm flipH="1">
            <a:off x="5940425" y="3211513"/>
            <a:ext cx="2952750" cy="1081087"/>
          </a:xfrm>
          <a:prstGeom prst="homePlate">
            <a:avLst>
              <a:gd name="adj" fmla="val 68282"/>
            </a:avLst>
          </a:prstGeom>
          <a:solidFill>
            <a:srgbClr val="FF3300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54" name="AutoShape 10"/>
          <p:cNvSpPr>
            <a:spLocks noChangeArrowheads="1"/>
          </p:cNvSpPr>
          <p:nvPr/>
        </p:nvSpPr>
        <p:spPr bwMode="auto">
          <a:xfrm flipH="1">
            <a:off x="5940425" y="4365625"/>
            <a:ext cx="2952750" cy="1081088"/>
          </a:xfrm>
          <a:prstGeom prst="homePlate">
            <a:avLst>
              <a:gd name="adj" fmla="val 68282"/>
            </a:avLst>
          </a:prstGeom>
          <a:gradFill rotWithShape="1">
            <a:gsLst>
              <a:gs pos="0">
                <a:srgbClr val="66CCFF"/>
              </a:gs>
              <a:gs pos="100000">
                <a:srgbClr val="99FF99"/>
              </a:gs>
            </a:gsLst>
            <a:lin ang="5400000" scaled="1"/>
          </a:gra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55" name="AutoShape 11"/>
          <p:cNvSpPr>
            <a:spLocks noChangeArrowheads="1"/>
          </p:cNvSpPr>
          <p:nvPr/>
        </p:nvSpPr>
        <p:spPr bwMode="auto">
          <a:xfrm flipH="1">
            <a:off x="5940425" y="5516563"/>
            <a:ext cx="2952750" cy="1081087"/>
          </a:xfrm>
          <a:prstGeom prst="homePlate">
            <a:avLst>
              <a:gd name="adj" fmla="val 68282"/>
            </a:avLst>
          </a:prstGeom>
          <a:solidFill>
            <a:srgbClr val="99CC00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endParaRPr lang="cs-CZ" sz="1000"/>
          </a:p>
        </p:txBody>
      </p:sp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468313" y="1341438"/>
            <a:ext cx="2087562" cy="45720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Věčný led</a:t>
            </a:r>
          </a:p>
        </p:txBody>
      </p:sp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468313" y="3284538"/>
            <a:ext cx="1871662" cy="100647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Střídání čtyř ročních období</a:t>
            </a:r>
          </a:p>
        </p:txBody>
      </p:sp>
      <p:sp>
        <p:nvSpPr>
          <p:cNvPr id="6158" name="Text Box 14"/>
          <p:cNvSpPr txBox="1">
            <a:spLocks noChangeArrowheads="1"/>
          </p:cNvSpPr>
          <p:nvPr/>
        </p:nvSpPr>
        <p:spPr bwMode="auto">
          <a:xfrm>
            <a:off x="395288" y="4437063"/>
            <a:ext cx="2089150" cy="100647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Den i noc stejně dlouhé po celý rok</a:t>
            </a:r>
          </a:p>
        </p:txBody>
      </p:sp>
      <p:sp>
        <p:nvSpPr>
          <p:cNvPr id="6159" name="Text Box 15"/>
          <p:cNvSpPr txBox="1">
            <a:spLocks noChangeArrowheads="1"/>
          </p:cNvSpPr>
          <p:nvPr/>
        </p:nvSpPr>
        <p:spPr bwMode="auto">
          <a:xfrm>
            <a:off x="250825" y="5661025"/>
            <a:ext cx="2160588" cy="82232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Horká léta, zimy deštivé</a:t>
            </a:r>
          </a:p>
        </p:txBody>
      </p:sp>
      <p:sp>
        <p:nvSpPr>
          <p:cNvPr id="6160" name="Text Box 16"/>
          <p:cNvSpPr txBox="1">
            <a:spLocks noChangeArrowheads="1"/>
          </p:cNvSpPr>
          <p:nvPr/>
        </p:nvSpPr>
        <p:spPr bwMode="auto">
          <a:xfrm>
            <a:off x="6588125" y="1268413"/>
            <a:ext cx="2160588" cy="39687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POLÁRNÍ PÁS</a:t>
            </a:r>
          </a:p>
        </p:txBody>
      </p:sp>
      <p:sp>
        <p:nvSpPr>
          <p:cNvPr id="6161" name="Text Box 17"/>
          <p:cNvSpPr txBox="1">
            <a:spLocks noChangeArrowheads="1"/>
          </p:cNvSpPr>
          <p:nvPr/>
        </p:nvSpPr>
        <p:spPr bwMode="auto">
          <a:xfrm>
            <a:off x="6588125" y="2205038"/>
            <a:ext cx="2232025" cy="70167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SUBTROPICKÝ PÁS</a:t>
            </a:r>
          </a:p>
        </p:txBody>
      </p:sp>
      <p:sp>
        <p:nvSpPr>
          <p:cNvPr id="6162" name="Text Box 18"/>
          <p:cNvSpPr txBox="1">
            <a:spLocks noChangeArrowheads="1"/>
          </p:cNvSpPr>
          <p:nvPr/>
        </p:nvSpPr>
        <p:spPr bwMode="auto">
          <a:xfrm>
            <a:off x="6372225" y="3573463"/>
            <a:ext cx="2376488" cy="39687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TROPICKÝ PÁS</a:t>
            </a:r>
          </a:p>
        </p:txBody>
      </p:sp>
      <p:sp>
        <p:nvSpPr>
          <p:cNvPr id="6163" name="Text Box 19"/>
          <p:cNvSpPr txBox="1">
            <a:spLocks noChangeArrowheads="1"/>
          </p:cNvSpPr>
          <p:nvPr/>
        </p:nvSpPr>
        <p:spPr bwMode="auto">
          <a:xfrm>
            <a:off x="6443663" y="4581525"/>
            <a:ext cx="2449512" cy="70167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SUBPOLÁRNÍ PÁS</a:t>
            </a:r>
          </a:p>
        </p:txBody>
      </p:sp>
      <p:sp>
        <p:nvSpPr>
          <p:cNvPr id="6164" name="Text Box 20"/>
          <p:cNvSpPr txBox="1">
            <a:spLocks noChangeArrowheads="1"/>
          </p:cNvSpPr>
          <p:nvPr/>
        </p:nvSpPr>
        <p:spPr bwMode="auto">
          <a:xfrm>
            <a:off x="6227763" y="5876925"/>
            <a:ext cx="2519362" cy="39687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MÍRNÝPÁS</a:t>
            </a:r>
          </a:p>
        </p:txBody>
      </p:sp>
      <p:sp>
        <p:nvSpPr>
          <p:cNvPr id="6165" name="AutoShape 21"/>
          <p:cNvSpPr>
            <a:spLocks noChangeArrowheads="1"/>
          </p:cNvSpPr>
          <p:nvPr/>
        </p:nvSpPr>
        <p:spPr bwMode="auto">
          <a:xfrm>
            <a:off x="250825" y="2133600"/>
            <a:ext cx="2952750" cy="1081088"/>
          </a:xfrm>
          <a:prstGeom prst="homePlate">
            <a:avLst>
              <a:gd name="adj" fmla="val 68282"/>
            </a:avLst>
          </a:prstGeom>
          <a:solidFill>
            <a:srgbClr val="FFFF99"/>
          </a:solidFill>
          <a:ln w="6350" algn="ctr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66" name="Text Box 22"/>
          <p:cNvSpPr txBox="1">
            <a:spLocks noChangeArrowheads="1"/>
          </p:cNvSpPr>
          <p:nvPr/>
        </p:nvSpPr>
        <p:spPr bwMode="auto">
          <a:xfrm>
            <a:off x="250825" y="2133600"/>
            <a:ext cx="2376488" cy="100647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Dlouhé zimy, krátká léta, chladno</a:t>
            </a:r>
          </a:p>
        </p:txBody>
      </p:sp>
      <p:sp>
        <p:nvSpPr>
          <p:cNvPr id="6167" name="Line 23"/>
          <p:cNvSpPr>
            <a:spLocks noChangeShapeType="1"/>
          </p:cNvSpPr>
          <p:nvPr/>
        </p:nvSpPr>
        <p:spPr bwMode="auto">
          <a:xfrm flipV="1">
            <a:off x="3203575" y="1484313"/>
            <a:ext cx="2808288" cy="73025"/>
          </a:xfrm>
          <a:prstGeom prst="line">
            <a:avLst/>
          </a:prstGeom>
          <a:noFill/>
          <a:ln w="76200" cap="rnd">
            <a:solidFill>
              <a:srgbClr val="0000FF"/>
            </a:solidFill>
            <a:prstDash val="sysDot"/>
            <a:round/>
            <a:headEnd/>
            <a:tailEnd type="triangle" w="med" len="med"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68" name="Line 24"/>
          <p:cNvSpPr>
            <a:spLocks noChangeShapeType="1"/>
          </p:cNvSpPr>
          <p:nvPr/>
        </p:nvSpPr>
        <p:spPr bwMode="auto">
          <a:xfrm>
            <a:off x="3203575" y="2636838"/>
            <a:ext cx="2736850" cy="2232025"/>
          </a:xfrm>
          <a:prstGeom prst="line">
            <a:avLst/>
          </a:prstGeom>
          <a:noFill/>
          <a:ln w="76200" cap="rnd">
            <a:solidFill>
              <a:srgbClr val="33CCFF"/>
            </a:solidFill>
            <a:prstDash val="sysDot"/>
            <a:round/>
            <a:headEnd/>
            <a:tailEnd type="triangle" w="med" len="med"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69" name="Line 25"/>
          <p:cNvSpPr>
            <a:spLocks noChangeShapeType="1"/>
          </p:cNvSpPr>
          <p:nvPr/>
        </p:nvSpPr>
        <p:spPr bwMode="auto">
          <a:xfrm>
            <a:off x="3203575" y="3860800"/>
            <a:ext cx="2736850" cy="2160588"/>
          </a:xfrm>
          <a:prstGeom prst="line">
            <a:avLst/>
          </a:prstGeom>
          <a:noFill/>
          <a:ln w="76200" cap="rnd">
            <a:solidFill>
              <a:srgbClr val="009900"/>
            </a:solidFill>
            <a:prstDash val="sysDot"/>
            <a:round/>
            <a:headEnd/>
            <a:tailEnd type="triangle" w="med" len="med"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70" name="Line 26"/>
          <p:cNvSpPr>
            <a:spLocks noChangeShapeType="1"/>
          </p:cNvSpPr>
          <p:nvPr/>
        </p:nvSpPr>
        <p:spPr bwMode="auto">
          <a:xfrm flipV="1">
            <a:off x="3203575" y="3716338"/>
            <a:ext cx="2736850" cy="1296987"/>
          </a:xfrm>
          <a:prstGeom prst="line">
            <a:avLst/>
          </a:prstGeom>
          <a:noFill/>
          <a:ln w="76200" cap="rnd">
            <a:solidFill>
              <a:srgbClr val="CC0099"/>
            </a:solidFill>
            <a:prstDash val="sysDot"/>
            <a:round/>
            <a:headEnd/>
            <a:tailEnd type="triangle" w="med" len="med"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171" name="Line 27"/>
          <p:cNvSpPr>
            <a:spLocks noChangeShapeType="1"/>
          </p:cNvSpPr>
          <p:nvPr/>
        </p:nvSpPr>
        <p:spPr bwMode="auto">
          <a:xfrm flipV="1">
            <a:off x="3203575" y="2565400"/>
            <a:ext cx="2736850" cy="3600450"/>
          </a:xfrm>
          <a:prstGeom prst="line">
            <a:avLst/>
          </a:prstGeom>
          <a:noFill/>
          <a:ln w="76200" cap="rnd">
            <a:solidFill>
              <a:srgbClr val="FF9966"/>
            </a:solidFill>
            <a:prstDash val="sysDot"/>
            <a:round/>
            <a:headEnd/>
            <a:tailEnd type="triangle" w="med" len="med"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1" dur="5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6" dur="500"/>
                                        <p:tgtEl>
                                          <p:spTgt spid="6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1" dur="500"/>
                                        <p:tgtEl>
                                          <p:spTgt spid="6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6" dur="500"/>
                                        <p:tgtEl>
                                          <p:spTgt spid="6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1" dur="500"/>
                                        <p:tgtEl>
                                          <p:spTgt spid="6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9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FF"/>
                                      </p:to>
                                    </p:animClr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1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9" dur="20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80" dur="20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1" dur="20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9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1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9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0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66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8" grpId="0" animBg="1"/>
      <p:bldP spid="6149" grpId="0" animBg="1"/>
      <p:bldP spid="6150" grpId="0" animBg="1"/>
      <p:bldP spid="6151" grpId="0" animBg="1"/>
      <p:bldP spid="6152" grpId="0" animBg="1"/>
      <p:bldP spid="6153" grpId="0" animBg="1"/>
      <p:bldP spid="6154" grpId="0" animBg="1"/>
      <p:bldP spid="6155" grpId="0" animBg="1"/>
      <p:bldP spid="6156" grpId="0"/>
      <p:bldP spid="6157" grpId="0"/>
      <p:bldP spid="6158" grpId="0"/>
      <p:bldP spid="6159" grpId="0"/>
      <p:bldP spid="6160" grpId="0"/>
      <p:bldP spid="6161" grpId="0"/>
      <p:bldP spid="6162" grpId="0"/>
      <p:bldP spid="6163" grpId="0"/>
      <p:bldP spid="6164" grpId="0"/>
      <p:bldP spid="6165" grpId="0" animBg="1"/>
      <p:bldP spid="6166" grpId="0"/>
      <p:bldP spid="6167" grpId="0" animBg="1"/>
      <p:bldP spid="6167" grpId="1" animBg="1"/>
      <p:bldP spid="6168" grpId="0" animBg="1"/>
      <p:bldP spid="6168" grpId="1" animBg="1"/>
      <p:bldP spid="6169" grpId="0" animBg="1"/>
      <p:bldP spid="6169" grpId="1" animBg="1"/>
      <p:bldP spid="6170" grpId="0" animBg="1"/>
      <p:bldP spid="6170" grpId="1" animBg="1"/>
      <p:bldP spid="6171" grpId="0" animBg="1"/>
      <p:bldP spid="6171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2</a:t>
            </a:r>
            <a:r>
              <a:rPr lang="cs-CZ" dirty="0" smtClean="0"/>
              <a:t>., 3</a:t>
            </a:r>
            <a:r>
              <a:rPr lang="cs-CZ" dirty="0" smtClean="0"/>
              <a:t>., 4</a:t>
            </a:r>
            <a:r>
              <a:rPr lang="cs-CZ" dirty="0" smtClean="0"/>
              <a:t>. po </a:t>
            </a:r>
            <a:r>
              <a:rPr lang="cs-CZ" dirty="0" smtClean="0"/>
              <a:t>kliknutí se napsané slovo zbarví stejně jako příslušná značka pro podnebný pás v horní části snímku. Dalším kliknutím se fotografie přesune pod příslušnou značku pro podnebný pás.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>
            <a:normAutofit fontScale="90000"/>
          </a:bodyPr>
          <a:lstStyle/>
          <a:p>
            <a:r>
              <a:rPr lang="cs-CZ" sz="4000"/>
              <a:t>Zdroje:</a:t>
            </a:r>
            <a:br>
              <a:rPr lang="cs-CZ" sz="4000"/>
            </a:br>
            <a:r>
              <a:rPr lang="cs-CZ" sz="4000"/>
              <a:t> </a:t>
            </a:r>
            <a:r>
              <a:rPr lang="cs-CZ" sz="1000"/>
              <a:t>[</a:t>
            </a:r>
            <a:r>
              <a:rPr lang="cs-CZ" sz="1200"/>
              <a:t>cit. 2010-10-10].</a:t>
            </a:r>
            <a:r>
              <a:rPr lang="cs-CZ"/>
              <a:t> </a:t>
            </a:r>
            <a:r>
              <a:rPr lang="cs-CZ" sz="1200"/>
              <a:t>Dostupné pod licencí</a:t>
            </a:r>
            <a:r>
              <a:rPr lang="cs-CZ" sz="1200" u="sng"/>
              <a:t> </a:t>
            </a:r>
            <a:r>
              <a:rPr lang="cs-CZ" sz="1200"/>
              <a:t>Public Domain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229600" cy="4525962"/>
          </a:xfrm>
        </p:spPr>
        <p:txBody>
          <a:bodyPr/>
          <a:lstStyle/>
          <a:p>
            <a:pPr marL="609600" indent="-609600"/>
            <a:r>
              <a:rPr lang="cs-CZ" sz="1200" dirty="0">
                <a:hlinkClick r:id="rId2"/>
              </a:rPr>
              <a:t>http://www.</a:t>
            </a:r>
            <a:r>
              <a:rPr lang="cs-CZ" sz="1200" dirty="0" err="1">
                <a:hlinkClick r:id="rId2"/>
              </a:rPr>
              <a:t>eupenizeskolam.cz</a:t>
            </a:r>
            <a:r>
              <a:rPr lang="cs-CZ" sz="1200" dirty="0">
                <a:hlinkClick r:id="rId2"/>
              </a:rPr>
              <a:t>/</a:t>
            </a:r>
            <a:r>
              <a:rPr lang="cs-CZ" sz="1200" dirty="0" err="1">
                <a:hlinkClick r:id="rId2"/>
              </a:rPr>
              <a:t>uploads</a:t>
            </a:r>
            <a:r>
              <a:rPr lang="cs-CZ" sz="1200" dirty="0">
                <a:hlinkClick r:id="rId2"/>
              </a:rPr>
              <a:t>/</a:t>
            </a:r>
            <a:r>
              <a:rPr lang="cs-CZ" sz="1200" dirty="0" err="1">
                <a:hlinkClick r:id="rId2"/>
              </a:rPr>
              <a:t>images</a:t>
            </a:r>
            <a:r>
              <a:rPr lang="cs-CZ" sz="1200" dirty="0">
                <a:hlinkClick r:id="rId2"/>
              </a:rPr>
              <a:t>/loga/loga_celek.</a:t>
            </a:r>
            <a:r>
              <a:rPr lang="cs-CZ" sz="1200" dirty="0" err="1">
                <a:hlinkClick r:id="rId2"/>
              </a:rPr>
              <a:t>png</a:t>
            </a:r>
            <a:endParaRPr lang="cs-CZ" sz="1200" dirty="0"/>
          </a:p>
          <a:p>
            <a:pPr marL="609600" indent="-609600">
              <a:spcBef>
                <a:spcPct val="0"/>
              </a:spcBef>
              <a:buFontTx/>
              <a:buAutoNum type="arabicPeriod"/>
            </a:pPr>
            <a:endParaRPr lang="cs-CZ" sz="1200" dirty="0"/>
          </a:p>
          <a:p>
            <a:pPr marL="609600" indent="-609600" algn="ctr">
              <a:spcBef>
                <a:spcPct val="0"/>
              </a:spcBef>
              <a:buFontTx/>
              <a:buNone/>
            </a:pPr>
            <a:r>
              <a:rPr lang="cs-CZ" sz="1600" i="1" dirty="0"/>
              <a:t>Autorem materiálu a všech jeho částí, není-li uvedeno jinak,</a:t>
            </a:r>
          </a:p>
          <a:p>
            <a:pPr marL="609600" indent="-609600" algn="ctr">
              <a:spcBef>
                <a:spcPct val="0"/>
              </a:spcBef>
              <a:buFontTx/>
              <a:buNone/>
            </a:pPr>
            <a:r>
              <a:rPr lang="cs-CZ" sz="1600" i="1" dirty="0"/>
              <a:t> je Mgr. </a:t>
            </a:r>
            <a:r>
              <a:rPr lang="cs-CZ" sz="1600" i="1" smtClean="0"/>
              <a:t>Radoslav </a:t>
            </a:r>
            <a:r>
              <a:rPr lang="cs-CZ" sz="1600" i="1" smtClean="0"/>
              <a:t>Havrda.</a:t>
            </a:r>
            <a:endParaRPr lang="cs-CZ" sz="1600" dirty="0"/>
          </a:p>
          <a:p>
            <a:pPr marL="609600" indent="-609600"/>
            <a:endParaRPr lang="cs-CZ" sz="1600" dirty="0"/>
          </a:p>
          <a:p>
            <a:pPr marL="609600" indent="-609600"/>
            <a:endParaRPr lang="cs-CZ" sz="1600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373688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148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ZEMĚPIS  SVĚTA</vt:lpstr>
      <vt:lpstr>Prezentace aplikace PowerPoint</vt:lpstr>
      <vt:lpstr>Prezentace aplikace PowerPoint</vt:lpstr>
      <vt:lpstr>Prezentace aplikace PowerPoint</vt:lpstr>
      <vt:lpstr>Popis</vt:lpstr>
      <vt:lpstr>Zdroje:  [cit. 2010-10-10]. Dostupné pod licencí Public Domain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 6. ROČNÍK</dc:title>
  <dc:creator>pajkrtova</dc:creator>
  <cp:lastModifiedBy>Martin Králík</cp:lastModifiedBy>
  <cp:revision>4</cp:revision>
  <dcterms:created xsi:type="dcterms:W3CDTF">2011-09-30T09:50:41Z</dcterms:created>
  <dcterms:modified xsi:type="dcterms:W3CDTF">2012-03-14T16:47:16Z</dcterms:modified>
</cp:coreProperties>
</file>