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F13219B-4D95-43A5-9687-6B04C465ECE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D01363B-C56F-4FC7-9ADF-67A5EEC5433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/>
          </p:cNvSpPr>
          <p:nvPr/>
        </p:nvSpPr>
        <p:spPr>
          <a:xfrm>
            <a:off x="801334" y="2357196"/>
            <a:ext cx="7232848" cy="3073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Název školy: ZŠ a MŠ Zvole, okr. Praha - západ</a:t>
            </a:r>
            <a:br>
              <a:rPr lang="cs-CZ" dirty="0" smtClean="0"/>
            </a:br>
            <a:r>
              <a:rPr lang="cs-CZ" dirty="0" smtClean="0"/>
              <a:t>Autor: Mgr. Helena Špinarová</a:t>
            </a:r>
          </a:p>
          <a:p>
            <a:pPr>
              <a:spcBef>
                <a:spcPts val="0"/>
              </a:spcBef>
              <a:defRPr/>
            </a:pPr>
            <a:r>
              <a:rPr lang="cs-CZ" dirty="0" smtClean="0"/>
              <a:t>Název: 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VY_32_INOVACE_08 II Opakování – soutěž dvojic</a:t>
            </a:r>
          </a:p>
          <a:p>
            <a:r>
              <a:rPr lang="cs-CZ" dirty="0" smtClean="0"/>
              <a:t>Téma: Matematika a </a:t>
            </a:r>
            <a:r>
              <a:rPr lang="cs-CZ" smtClean="0"/>
              <a:t>její aplikace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Číslo projektu: CZ.1.07/1.4.00/21.0305</a:t>
            </a:r>
          </a:p>
          <a:p>
            <a:endParaRPr lang="cs-CZ" dirty="0"/>
          </a:p>
        </p:txBody>
      </p:sp>
      <p:pic>
        <p:nvPicPr>
          <p:cNvPr id="4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934" y="556996"/>
            <a:ext cx="8977802" cy="14563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7224" y="857232"/>
            <a:ext cx="720902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Anotace:</a:t>
            </a:r>
          </a:p>
          <a:p>
            <a:endParaRPr lang="cs-CZ" sz="2800" dirty="0">
              <a:solidFill>
                <a:srgbClr val="FFC0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Učitel zadá dvojici žáků příklad z tabulky. Kdo z nich ho rychleji spočítá, řekne výsledek. Učitel kontroluje správnost odpovědí podle tabulky (výsledky v tabulce jsou umístěny stejně jako v zadání). Žák poté klikne na správný výsledek.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85726"/>
          <a:ext cx="8429686" cy="628654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399476"/>
                <a:gridCol w="1399476"/>
                <a:gridCol w="1399476"/>
                <a:gridCol w="1399476"/>
                <a:gridCol w="1399476"/>
                <a:gridCol w="1432306"/>
              </a:tblGrid>
              <a:tr h="10477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77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77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477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477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477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00034" y="50004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138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77278" y="50004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555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6116" y="50004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148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4876" y="50004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189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72198" y="50004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133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00958" y="50004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280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34" y="150017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400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28794" y="150017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4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86116" y="150017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110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4876" y="150017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60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72198" y="150017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80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00958" y="150017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9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596" y="257174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708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57356" y="257174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7168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14678" y="257174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910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43438" y="257174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530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00760" y="257174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750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29520" y="257174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1112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8596" y="364331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445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57356" y="364331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210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14678" y="364331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9999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43438" y="364331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444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0760" y="364331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50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29520" y="3643314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397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8596" y="478632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16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7356" y="478632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18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14678" y="478632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25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43438" y="478632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12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00760" y="478632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31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429520" y="4786322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14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28596" y="5715016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857356" y="5715016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14678" y="5715016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64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643438" y="5715016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000760" y="5715016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90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429520" y="5715016"/>
            <a:ext cx="11430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20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714354"/>
          <a:ext cx="8429686" cy="58579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399476"/>
                <a:gridCol w="1399476"/>
                <a:gridCol w="1399476"/>
                <a:gridCol w="1399476"/>
                <a:gridCol w="1399476"/>
                <a:gridCol w="1432306"/>
              </a:tblGrid>
              <a:tr h="97632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23×6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111×5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37×4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63×3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19×7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56×5</a:t>
                      </a:r>
                      <a:endParaRPr lang="cs-CZ" sz="2400" b="0" dirty="0"/>
                    </a:p>
                  </a:txBody>
                  <a:tcPr anchor="ctr"/>
                </a:tc>
              </a:tr>
              <a:tr h="9763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1 600 : 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320</a:t>
                      </a:r>
                      <a:r>
                        <a:rPr lang="cs-CZ" sz="2400" baseline="0" dirty="0" smtClean="0"/>
                        <a:t> : 80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550 : 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3 600 : 60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720</a:t>
                      </a:r>
                      <a:r>
                        <a:rPr lang="cs-CZ" sz="2400" baseline="0" dirty="0" smtClean="0"/>
                        <a:t> : 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630 : 70</a:t>
                      </a:r>
                      <a:endParaRPr lang="cs-CZ" sz="2400" dirty="0"/>
                    </a:p>
                  </a:txBody>
                  <a:tcPr anchor="ctr"/>
                </a:tc>
              </a:tr>
              <a:tr h="97632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148 + 560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7 134 + 34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891 + 19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404 + 126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713 + 37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1 001</a:t>
                      </a:r>
                      <a:r>
                        <a:rPr lang="cs-CZ" sz="2000" baseline="0" dirty="0" smtClean="0"/>
                        <a:t> + 111</a:t>
                      </a:r>
                      <a:endParaRPr lang="cs-CZ" sz="2000" dirty="0"/>
                    </a:p>
                  </a:txBody>
                  <a:tcPr anchor="ctr"/>
                </a:tc>
              </a:tr>
              <a:tr h="9763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1000-555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236-26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</a:t>
                      </a:r>
                      <a:r>
                        <a:rPr lang="cs-CZ" sz="2000" baseline="0" dirty="0" smtClean="0"/>
                        <a:t> 000 - 1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555</a:t>
                      </a:r>
                      <a:r>
                        <a:rPr lang="cs-CZ" sz="2400" baseline="0" dirty="0" smtClean="0"/>
                        <a:t> - 111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369 - 319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405 - 8</a:t>
                      </a:r>
                      <a:endParaRPr lang="cs-CZ" sz="2400" dirty="0"/>
                    </a:p>
                  </a:txBody>
                  <a:tcPr anchor="ctr"/>
                </a:tc>
              </a:tr>
              <a:tr h="9763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64 : 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108 : 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100 : 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84 : 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155 : 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42 : 3</a:t>
                      </a:r>
                      <a:endParaRPr lang="cs-CZ" sz="2400" dirty="0"/>
                    </a:p>
                  </a:txBody>
                  <a:tcPr anchor="ctr"/>
                </a:tc>
              </a:tr>
              <a:tr h="9763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500</a:t>
                      </a:r>
                      <a:r>
                        <a:rPr lang="cs-CZ" sz="2400" baseline="0" dirty="0" smtClean="0"/>
                        <a:t> : 50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4500 : 90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6400 : 100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1000 : </a:t>
                      </a:r>
                      <a:r>
                        <a:rPr lang="cs-CZ" sz="2000" dirty="0" err="1" smtClean="0"/>
                        <a:t>1000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810 : 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1200 : 60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71736" y="285728"/>
            <a:ext cx="3393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Příklady pro učitele k vytištění: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34</TotalTime>
  <Words>196</Words>
  <Application>Microsoft Office PowerPoint</Application>
  <PresentationFormat>Předvádění na obrazovce (4:3)</PresentationFormat>
  <Paragraphs>79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– soutěž dvojic</dc:title>
  <dc:creator>Heli</dc:creator>
  <cp:lastModifiedBy>Reditelna</cp:lastModifiedBy>
  <cp:revision>5</cp:revision>
  <dcterms:created xsi:type="dcterms:W3CDTF">2011-10-05T19:15:29Z</dcterms:created>
  <dcterms:modified xsi:type="dcterms:W3CDTF">2011-10-06T10:23:35Z</dcterms:modified>
</cp:coreProperties>
</file>