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Odčítání s přechodem desítky 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VY_32_INOVACE_8C_16_M1_ODČÍTÁNÍ  S  PŘECHODEM  DESÍTKY 1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31.05.2013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Rozklad čísel,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odčítání, 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si děti osvojí základní pravidla </a:t>
            </a:r>
            <a:r>
              <a:rPr lang="cs-CZ" dirty="0" smtClean="0"/>
              <a:t>při </a:t>
            </a:r>
            <a:r>
              <a:rPr lang="cs-CZ" dirty="0" smtClean="0"/>
              <a:t>odčítání s přechodem desítky. Prací s interaktivní technikou si dále rozvíjí své počítačové znalosti a dovednosti.</a:t>
            </a:r>
          </a:p>
          <a:p>
            <a:endParaRPr lang="cs-CZ" dirty="0"/>
          </a:p>
        </p:txBody>
      </p:sp>
      <p:pic>
        <p:nvPicPr>
          <p:cNvPr id="1027" name="Picture 3" descr="C:\Documents and Settings\Hana - Drchotová\Local Settings\Temporary Internet Files\Content.IE5\6SJF4Z7W\MM90028372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401616"/>
            <a:ext cx="1728192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ea typeface="Arial Unicode MS" pitchFamily="34" charset="-128"/>
                <a:cs typeface="Arial Unicode MS" pitchFamily="34" charset="-128"/>
              </a:rPr>
              <a:t>Kresli, počítej a rozkládej</a:t>
            </a:r>
            <a:endParaRPr lang="cs-CZ" dirty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ea typeface="Arial Unicode MS" pitchFamily="34" charset="-128"/>
              <a:cs typeface="Arial Unicode MS" pitchFamily="34" charset="-128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95536" y="1556792"/>
          <a:ext cx="8517634" cy="492515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70138"/>
                <a:gridCol w="2161319"/>
                <a:gridCol w="2459434"/>
                <a:gridCol w="1426743"/>
              </a:tblGrid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11 – 1 – </a:t>
                      </a:r>
                      <a:r>
                        <a:rPr lang="cs-CZ" sz="2000" b="0" dirty="0" err="1" smtClean="0"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 = 9</a:t>
                      </a:r>
                      <a:endParaRPr lang="cs-CZ" sz="20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11 – 2 = 9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12 – 3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13 – 4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14 – 5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15 – 6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16 – 7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17 –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18 – 9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19 – 10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20 – 10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Elipsa 8"/>
          <p:cNvSpPr/>
          <p:nvPr/>
        </p:nvSpPr>
        <p:spPr>
          <a:xfrm>
            <a:off x="4675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899592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187624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403648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619672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835696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051720" y="1844824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2267744" y="1628800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55776" y="1844824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987824" y="1844824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21" name="Přímá spojovací čára 20"/>
          <p:cNvCxnSpPr/>
          <p:nvPr/>
        </p:nvCxnSpPr>
        <p:spPr>
          <a:xfrm>
            <a:off x="2987824" y="1844824"/>
            <a:ext cx="216024" cy="216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555776" y="1844824"/>
            <a:ext cx="216024" cy="216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Nadpis 17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Znázorni a počítej</a:t>
            </a:r>
            <a:endParaRPr lang="cs-CZ" dirty="0"/>
          </a:p>
        </p:txBody>
      </p:sp>
      <p:graphicFrame>
        <p:nvGraphicFramePr>
          <p:cNvPr id="6" name="Zástupný symbol pro obsah 6"/>
          <p:cNvGraphicFramePr>
            <a:graphicFrameLocks/>
          </p:cNvGraphicFramePr>
          <p:nvPr/>
        </p:nvGraphicFramePr>
        <p:xfrm>
          <a:off x="395536" y="1556792"/>
          <a:ext cx="8517634" cy="394012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70138"/>
                <a:gridCol w="2161319"/>
                <a:gridCol w="2459434"/>
                <a:gridCol w="1426743"/>
              </a:tblGrid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11 – 1 – 3 = 8</a:t>
                      </a:r>
                      <a:endParaRPr lang="cs-CZ" sz="2000" b="0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11 – 3 = 8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12 – 4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13 – 5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14 – 6 = 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15 – 7</a:t>
                      </a:r>
                      <a:r>
                        <a:rPr lang="cs-CZ" sz="2000" b="0" baseline="0" dirty="0" smtClean="0">
                          <a:latin typeface="Arial" pitchFamily="34" charset="0"/>
                          <a:cs typeface="Arial" pitchFamily="34" charset="0"/>
                        </a:rPr>
                        <a:t>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16 –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17 – 9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4925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Arial" pitchFamily="34" charset="0"/>
                          <a:cs typeface="Arial" pitchFamily="34" charset="0"/>
                        </a:rPr>
                        <a:t>18 – 8 =</a:t>
                      </a:r>
                      <a:endParaRPr lang="cs-CZ" sz="2000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Elipsa 6"/>
          <p:cNvSpPr/>
          <p:nvPr/>
        </p:nvSpPr>
        <p:spPr>
          <a:xfrm>
            <a:off x="467544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83568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99592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87624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403648" y="1628800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619672" y="1844824"/>
            <a:ext cx="216024" cy="1943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835696" y="1628800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051720" y="1844824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2267744" y="1628800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555776" y="1844824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987824" y="1844824"/>
            <a:ext cx="216024" cy="194320"/>
          </a:xfrm>
          <a:prstGeom prst="ellipse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30" name="Přímá spojovací čára 29"/>
          <p:cNvCxnSpPr/>
          <p:nvPr/>
        </p:nvCxnSpPr>
        <p:spPr>
          <a:xfrm>
            <a:off x="2987824" y="1844824"/>
            <a:ext cx="216024" cy="216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555776" y="1844824"/>
            <a:ext cx="216024" cy="216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2267744" y="1628800"/>
            <a:ext cx="216024" cy="21602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sp>
        <p:nvSpPr>
          <p:cNvPr id="42" name="Zástupný symbol pro obsah 4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 školce mají 17 medvídků. 8 medvídků si děti odnesly domů. Kolik medvídků zůstalo ve školce? </a:t>
            </a:r>
            <a:endParaRPr lang="cs-CZ" dirty="0"/>
          </a:p>
        </p:txBody>
      </p:sp>
      <p:pic>
        <p:nvPicPr>
          <p:cNvPr id="5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212976"/>
            <a:ext cx="1112168" cy="794406"/>
          </a:xfrm>
          <a:prstGeom prst="rect">
            <a:avLst/>
          </a:prstGeom>
          <a:noFill/>
        </p:spPr>
      </p:pic>
      <p:pic>
        <p:nvPicPr>
          <p:cNvPr id="34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212976"/>
            <a:ext cx="1112168" cy="794406"/>
          </a:xfrm>
          <a:prstGeom prst="rect">
            <a:avLst/>
          </a:prstGeom>
          <a:noFill/>
        </p:spPr>
      </p:pic>
      <p:pic>
        <p:nvPicPr>
          <p:cNvPr id="35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284984"/>
            <a:ext cx="1112168" cy="794406"/>
          </a:xfrm>
          <a:prstGeom prst="rect">
            <a:avLst/>
          </a:prstGeom>
          <a:noFill/>
        </p:spPr>
      </p:pic>
      <p:pic>
        <p:nvPicPr>
          <p:cNvPr id="36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149080"/>
            <a:ext cx="1112168" cy="794406"/>
          </a:xfrm>
          <a:prstGeom prst="rect">
            <a:avLst/>
          </a:prstGeom>
          <a:noFill/>
        </p:spPr>
      </p:pic>
      <p:pic>
        <p:nvPicPr>
          <p:cNvPr id="37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077072"/>
            <a:ext cx="1112168" cy="794406"/>
          </a:xfrm>
          <a:prstGeom prst="rect">
            <a:avLst/>
          </a:prstGeom>
          <a:noFill/>
        </p:spPr>
      </p:pic>
      <p:pic>
        <p:nvPicPr>
          <p:cNvPr id="38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005064"/>
            <a:ext cx="1112168" cy="794406"/>
          </a:xfrm>
          <a:prstGeom prst="rect">
            <a:avLst/>
          </a:prstGeom>
          <a:noFill/>
        </p:spPr>
      </p:pic>
      <p:pic>
        <p:nvPicPr>
          <p:cNvPr id="39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013176"/>
            <a:ext cx="1112168" cy="794406"/>
          </a:xfrm>
          <a:prstGeom prst="rect">
            <a:avLst/>
          </a:prstGeom>
          <a:noFill/>
        </p:spPr>
      </p:pic>
      <p:pic>
        <p:nvPicPr>
          <p:cNvPr id="40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5157192"/>
            <a:ext cx="1112168" cy="794406"/>
          </a:xfrm>
          <a:prstGeom prst="rect">
            <a:avLst/>
          </a:prstGeom>
          <a:noFill/>
        </p:spPr>
      </p:pic>
      <p:pic>
        <p:nvPicPr>
          <p:cNvPr id="41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5229200"/>
            <a:ext cx="1112168" cy="794406"/>
          </a:xfrm>
          <a:prstGeom prst="rect">
            <a:avLst/>
          </a:prstGeom>
          <a:noFill/>
        </p:spPr>
      </p:pic>
      <p:pic>
        <p:nvPicPr>
          <p:cNvPr id="43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5157192"/>
            <a:ext cx="1112168" cy="794406"/>
          </a:xfrm>
          <a:prstGeom prst="rect">
            <a:avLst/>
          </a:prstGeom>
          <a:noFill/>
        </p:spPr>
      </p:pic>
      <p:pic>
        <p:nvPicPr>
          <p:cNvPr id="44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4149080"/>
            <a:ext cx="1112168" cy="794406"/>
          </a:xfrm>
          <a:prstGeom prst="rect">
            <a:avLst/>
          </a:prstGeom>
          <a:noFill/>
        </p:spPr>
      </p:pic>
      <p:pic>
        <p:nvPicPr>
          <p:cNvPr id="45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3140968"/>
            <a:ext cx="1112168" cy="794406"/>
          </a:xfrm>
          <a:prstGeom prst="rect">
            <a:avLst/>
          </a:prstGeom>
          <a:noFill/>
        </p:spPr>
      </p:pic>
      <p:pic>
        <p:nvPicPr>
          <p:cNvPr id="46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933056"/>
            <a:ext cx="1112168" cy="794406"/>
          </a:xfrm>
          <a:prstGeom prst="rect">
            <a:avLst/>
          </a:prstGeom>
          <a:noFill/>
        </p:spPr>
      </p:pic>
      <p:pic>
        <p:nvPicPr>
          <p:cNvPr id="47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4149080"/>
            <a:ext cx="1112168" cy="794406"/>
          </a:xfrm>
          <a:prstGeom prst="rect">
            <a:avLst/>
          </a:prstGeom>
          <a:noFill/>
        </p:spPr>
      </p:pic>
      <p:pic>
        <p:nvPicPr>
          <p:cNvPr id="48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068960"/>
            <a:ext cx="1112168" cy="794406"/>
          </a:xfrm>
          <a:prstGeom prst="rect">
            <a:avLst/>
          </a:prstGeom>
          <a:noFill/>
        </p:spPr>
      </p:pic>
      <p:pic>
        <p:nvPicPr>
          <p:cNvPr id="49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068960"/>
            <a:ext cx="1112168" cy="794406"/>
          </a:xfrm>
          <a:prstGeom prst="rect">
            <a:avLst/>
          </a:prstGeom>
          <a:noFill/>
        </p:spPr>
      </p:pic>
      <p:pic>
        <p:nvPicPr>
          <p:cNvPr id="50" name="Picture 4" descr="C:\Documents and Settings\Hana - Drchotová\Local Settings\Temporary Internet Files\Content.IE5\ZUK84U6G\MP900405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3284984"/>
            <a:ext cx="1112168" cy="7944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PowerPoint</a:t>
            </a:r>
          </a:p>
        </p:txBody>
      </p:sp>
      <p:pic>
        <p:nvPicPr>
          <p:cNvPr id="4" name="Picture 2" descr="C:\Documents and Settings\Hana - Drchotová\Local Settings\Temporary Internet Files\Content.IE5\CQH26GHU\MP9003873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2564904"/>
            <a:ext cx="3657600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222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Kresli, počítej a rozkládej</vt:lpstr>
      <vt:lpstr>Znázorni a počítej</vt:lpstr>
      <vt:lpstr>Vyřeš slovní úlohu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29</cp:revision>
  <dcterms:created xsi:type="dcterms:W3CDTF">2013-05-05T10:58:19Z</dcterms:created>
  <dcterms:modified xsi:type="dcterms:W3CDTF">2013-06-02T12:41:54Z</dcterms:modified>
</cp:coreProperties>
</file>