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handoutMasterIdLst>
    <p:handoutMasterId r:id="rId9"/>
  </p:handout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6170" cy="456898"/>
          </a:xfrm>
          <a:prstGeom prst="rect">
            <a:avLst/>
          </a:prstGeom>
          <a:noFill/>
          <a:ln>
            <a:noFill/>
          </a:ln>
        </p:spPr>
        <p:txBody>
          <a:bodyPr vert="horz" wrap="square" lIns="78903" tIns="39456" rIns="78903" bIns="39456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3881792" y="0"/>
            <a:ext cx="2976170" cy="456898"/>
          </a:xfrm>
          <a:prstGeom prst="rect">
            <a:avLst/>
          </a:prstGeom>
          <a:noFill/>
          <a:ln>
            <a:noFill/>
          </a:ln>
        </p:spPr>
        <p:txBody>
          <a:bodyPr vert="horz" wrap="square" lIns="78903" tIns="39456" rIns="78903" bIns="39456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0677F58-2653-4988-8D92-CB3644959561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1.6.2013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8686955"/>
            <a:ext cx="2976170" cy="456898"/>
          </a:xfrm>
          <a:prstGeom prst="rect">
            <a:avLst/>
          </a:prstGeom>
          <a:noFill/>
          <a:ln>
            <a:noFill/>
          </a:ln>
        </p:spPr>
        <p:txBody>
          <a:bodyPr vert="horz" wrap="square" lIns="78903" tIns="39456" rIns="78903" bIns="39456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3881792" y="8686955"/>
            <a:ext cx="2976170" cy="456898"/>
          </a:xfrm>
          <a:prstGeom prst="rect">
            <a:avLst/>
          </a:prstGeom>
          <a:noFill/>
          <a:ln>
            <a:noFill/>
          </a:ln>
        </p:spPr>
        <p:txBody>
          <a:bodyPr vert="horz" wrap="square" lIns="78903" tIns="39456" rIns="78903" bIns="39456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94F1A5D-BA11-464B-A4AA-2272A191CB05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6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idx="1"/>
          </p:nvPr>
        </p:nvSpPr>
        <p:spPr>
          <a:xfrm>
            <a:off x="3884755" y="0"/>
            <a:ext cx="2971800" cy="4586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2883CC1F-70FB-44AF-8B4B-3C2B82FED8C7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5917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5" name="Zástupný symbol pro poznámky 4"/>
          <p:cNvSpPr txBox="1">
            <a:spLocks noGrp="1"/>
          </p:cNvSpPr>
          <p:nvPr>
            <p:ph type="body" sz="quarter" idx="3"/>
          </p:nvPr>
        </p:nvSpPr>
        <p:spPr>
          <a:xfrm>
            <a:off x="685800" y="4400641"/>
            <a:ext cx="5486400" cy="360035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8685364"/>
            <a:ext cx="2971800" cy="4586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9C7A8249-DEAC-49C3-8A58-2EA640CA44AF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 pitchFamily="18"/>
        <a:ea typeface="Microsoft YaHei" pitchFamily="2"/>
        <a:cs typeface="Mangal" pitchFamily="2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 pitchFamily="18"/>
        <a:ea typeface="Microsoft YaHei" pitchFamily="2"/>
        <a:cs typeface="Mangal" pitchFamily="2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 pitchFamily="18"/>
        <a:ea typeface="Microsoft YaHei" pitchFamily="2"/>
        <a:cs typeface="Mangal" pitchFamily="2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 pitchFamily="18"/>
        <a:ea typeface="Microsoft YaHei" pitchFamily="2"/>
        <a:cs typeface="Mangal" pitchFamily="2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 pitchFamily="18"/>
        <a:ea typeface="Microsoft YaHei" pitchFamily="2"/>
        <a:cs typeface="Mangal" pitchFamily="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5B9BD5"/>
          </a:solidFill>
          <a:ln w="12600">
            <a:solidFill>
              <a:srgbClr val="41719C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0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E3BB404-B0CD-4C56-94F0-6073BBF60B2D}" type="slidenum">
              <a:rPr/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2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5B9BD5"/>
          </a:solidFill>
          <a:ln w="12600">
            <a:solidFill>
              <a:srgbClr val="41719C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0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7104D87-3A8E-43B2-81B1-17B0812557BE}" type="slidenum">
              <a:rPr/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5B9BD5"/>
          </a:solidFill>
          <a:ln w="12600">
            <a:solidFill>
              <a:srgbClr val="41719C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0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6BDD7B9-4AB4-450E-82A0-1DCDA13AE37D}" type="slidenum">
              <a:rPr/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4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5B9BD5"/>
          </a:solidFill>
          <a:ln w="12600">
            <a:solidFill>
              <a:srgbClr val="41719C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0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24A5B20-D3F8-43EA-BF2D-6268C4E3D050}" type="slidenum">
              <a:rPr/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5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 lvl="0"/>
            <a:fld id="{CEDDEFF8-8233-4C28-B0C1-C13B4F6F001B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 lvl="0"/>
            <a:fld id="{30701CF9-DE19-4EC9-9F97-B24FC1FA6794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lvl="0"/>
            <a:fld id="{CEDDEFF8-8233-4C28-B0C1-C13B4F6F001B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lvl="0"/>
            <a:fld id="{30701CF9-DE19-4EC9-9F97-B24FC1FA6794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 lvl="0"/>
            <a:fld id="{EAE786CD-C018-47CB-BB8D-550E51BD4D21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 lvl="0"/>
            <a:fld id="{F57B45AB-A57D-4934-81AA-59A62F0A010A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EDDEFF8-8233-4C28-B0C1-C13B4F6F001B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0701CF9-DE19-4EC9-9F97-B24FC1FA6794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EDDEFF8-8233-4C28-B0C1-C13B4F6F001B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0701CF9-DE19-4EC9-9F97-B24FC1FA6794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lvl="0"/>
            <a:fld id="{16F3377D-47E0-47E4-951B-41515A8BC30F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lvl="0"/>
            <a:fld id="{CDA0C217-D239-4A6E-B578-F25574D29366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7F87F66-E6B8-40EB-ABB5-A2F6A9B9CEDA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9B2B32E-B5F4-457A-B6B3-0E1F5C938D85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lvl="0"/>
            <a:fld id="{CEDDEFF8-8233-4C28-B0C1-C13B4F6F001B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lvl="0"/>
            <a:fld id="{30701CF9-DE19-4EC9-9F97-B24FC1FA6794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lvl="0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lvl="0"/>
            <a:fld id="{CEDDEFF8-8233-4C28-B0C1-C13B4F6F001B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lvl="0"/>
            <a:fld id="{30701CF9-DE19-4EC9-9F97-B24FC1FA6794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1AC8F3F-684E-4CC1-969C-A0CBF7B237E0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5AB5573-42FE-4B79-B5A6-B355F0990D87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E8AD303-719A-4F1E-BF7B-F3784599B46A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A7BFF5D-1A8C-46E5-AF28-DB74766EAFB4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1"/>
          <p:cNvSpPr txBox="1">
            <a:spLocks noGrp="1"/>
          </p:cNvSpPr>
          <p:nvPr>
            <p:ph type="ctrTitle"/>
          </p:nvPr>
        </p:nvSpPr>
        <p:spPr>
          <a:xfrm>
            <a:off x="3366720" y="533515"/>
            <a:ext cx="5105515" cy="2868116"/>
          </a:xfrm>
        </p:spPr>
        <p:txBody>
          <a:bodyPr/>
          <a:lstStyle>
            <a:lvl1pPr algn="r">
              <a:defRPr sz="4200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5" name="Podnadpis 24"/>
          <p:cNvSpPr txBox="1">
            <a:spLocks noGrp="1"/>
          </p:cNvSpPr>
          <p:nvPr>
            <p:ph type="subTitle" idx="1"/>
          </p:nvPr>
        </p:nvSpPr>
        <p:spPr>
          <a:xfrm>
            <a:off x="3354476" y="3539880"/>
            <a:ext cx="5114879" cy="1101239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latin typeface="Trebuchet MS" pitchFamily="18"/>
              </a:defRPr>
            </a:lvl1pPr>
          </a:lstStyle>
          <a:p>
            <a:pPr lvl="0"/>
            <a:r>
              <a:rPr lang="cs-CZ"/>
              <a:t>Klepnutím lze upravit styl předlohy podnadpisů.</a:t>
            </a:r>
          </a:p>
        </p:txBody>
      </p:sp>
      <p:sp>
        <p:nvSpPr>
          <p:cNvPr id="6" name="Zástupný symbol pro datum 30"/>
          <p:cNvSpPr txBox="1">
            <a:spLocks noGrp="1"/>
          </p:cNvSpPr>
          <p:nvPr>
            <p:ph type="dt" sz="half" idx="7"/>
          </p:nvPr>
        </p:nvSpPr>
        <p:spPr>
          <a:xfrm>
            <a:off x="5871243" y="6558122"/>
            <a:ext cx="2002316" cy="226798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24090443-EA9F-456E-B8B4-34F53CA49790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7" name="Zástupný symbol pro zápatí 17"/>
          <p:cNvSpPr txBox="1">
            <a:spLocks noGrp="1"/>
          </p:cNvSpPr>
          <p:nvPr>
            <p:ph type="ftr" sz="quarter" idx="9"/>
          </p:nvPr>
        </p:nvSpPr>
        <p:spPr>
          <a:xfrm>
            <a:off x="2819515" y="6558122"/>
            <a:ext cx="2927881" cy="22860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číslo snímku 28"/>
          <p:cNvSpPr txBox="1">
            <a:spLocks noGrp="1"/>
          </p:cNvSpPr>
          <p:nvPr>
            <p:ph type="sldNum" sz="quarter" idx="8"/>
          </p:nvPr>
        </p:nvSpPr>
        <p:spPr>
          <a:xfrm>
            <a:off x="7880756" y="6556321"/>
            <a:ext cx="588242" cy="2286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E04BEB22-5D45-4263-AEC6-2AEB132F69BC}" type="slidenum">
              <a:rPr/>
              <a:pPr lvl="0"/>
              <a:t>‹#›</a:t>
            </a:fld>
            <a:endParaRPr lang="cs-CZ"/>
          </a:p>
        </p:txBody>
      </p:sp>
      <p:sp>
        <p:nvSpPr>
          <p:cNvPr id="9" name="Zástupný symbol pro text 8"/>
          <p:cNvSpPr txBox="1">
            <a:spLocks noGrp="1"/>
          </p:cNvSpPr>
          <p:nvPr>
            <p:ph type="body" idx="4294967295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9563"/>
            <a:ext cx="7238884" cy="4846320"/>
          </a:xfrm>
        </p:spPr>
        <p:txBody>
          <a:bodyPr lIns="91440" tIns="45720" rIns="91440" bIns="45720" anchor="t"/>
          <a:lstStyle>
            <a:lvl1pPr marL="27432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  <a:defRPr sz="2600" b="0"/>
            </a:lvl1pPr>
          </a:lstStyle>
          <a:p>
            <a:pPr lvl="0"/>
            <a:r>
              <a:rPr lang="cs-CZ"/>
              <a:t>Klepnutím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03F745-9125-4F34-A64C-2D3AEA295175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EBF038-8B2E-44AD-AFD9-B94FC2764E8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lvl="0"/>
            <a:fld id="{CEDDEFF8-8233-4C28-B0C1-C13B4F6F001B}" type="datetime1">
              <a:rPr lang="cs-CZ" smtClean="0"/>
              <a:pPr lvl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lvl="0"/>
            <a:fld id="{30701CF9-DE19-4EC9-9F97-B24FC1FA6794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6860" y="1773936"/>
            <a:ext cx="7284723" cy="51084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1" descr="OPVK_hor_zakladni_logolink_C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971550" y="115891"/>
            <a:ext cx="7056433" cy="15398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subTitle" idx="1"/>
          </p:nvPr>
        </p:nvSpPr>
        <p:spPr>
          <a:xfrm>
            <a:off x="142920" y="5500801"/>
            <a:ext cx="2471394" cy="1101239"/>
          </a:xfrm>
        </p:spPr>
        <p:txBody>
          <a:bodyPr/>
          <a:lstStyle/>
          <a:p>
            <a:pPr lvl="0">
              <a:spcBef>
                <a:spcPts val="600"/>
              </a:spcBef>
              <a:spcAft>
                <a:spcPts val="0"/>
              </a:spcAft>
            </a:pPr>
            <a:r>
              <a:rPr lang="cs-CZ" b="1">
                <a:solidFill>
                  <a:srgbClr val="000000"/>
                </a:solidFill>
                <a:effectLst>
                  <a:outerShdw dist="17962" dir="2700000">
                    <a:srgbClr val="000000"/>
                  </a:outerShdw>
                </a:effectLst>
              </a:rPr>
              <a:t>NEPRAVIDELNÁ SLOVESA</a:t>
            </a:r>
          </a:p>
          <a:p>
            <a:pPr lvl="0">
              <a:spcBef>
                <a:spcPts val="600"/>
              </a:spcBef>
              <a:spcAft>
                <a:spcPts val="0"/>
              </a:spcAft>
            </a:pPr>
            <a:r>
              <a:rPr lang="cs-CZ" b="1">
                <a:solidFill>
                  <a:srgbClr val="000000"/>
                </a:solidFill>
                <a:effectLst>
                  <a:outerShdw dist="17962" dir="2700000">
                    <a:srgbClr val="000000"/>
                  </a:outerShdw>
                </a:effectLst>
              </a:rPr>
              <a:t>IRREGULAR VERBS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2843811" y="548676"/>
            <a:ext cx="6169868" cy="5809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U nepravidelných sloves se minulé tvary budeme muset naučit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O</a:t>
            </a: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pravdu důležitých pro běžný život je asi jen okolo 70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Jedná se ale o slovesa VELMI frekventovaná a je tedy nutná opravdu dokonalá znalost.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 Pokud se s touto látkou setkáte v učebnicích či zmíněných slovnících, zjistíte, že každé takové slovesa má vlastně TŘI TVARY - tvar základní, tvar pro minulý čas a tvar minulého příčestí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My se budeme učit vždy jen to, co budeme používat, tedy zatím POUZE MINULÝ ČAS, v tabulce máte uveden i tvar minulého příčestí 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3059829" y="332658"/>
            <a:ext cx="4321600" cy="967096"/>
          </a:xfrm>
        </p:spPr>
        <p:txBody>
          <a:bodyPr anchorCtr="1">
            <a:normAutofit fontScale="90000"/>
          </a:bodyPr>
          <a:lstStyle/>
          <a:p>
            <a:pPr lvl="0" algn="ctr">
              <a:buNone/>
            </a:pPr>
            <a:r>
              <a:rPr lang="cs-CZ">
                <a:solidFill>
                  <a:srgbClr val="FFFF66"/>
                </a:solidFill>
                <a:effectLst>
                  <a:outerShdw dist="17962" dir="2700000">
                    <a:srgbClr val="000000"/>
                  </a:outerShdw>
                </a:effectLst>
              </a:rPr>
              <a:t>NEPRAVIDELNÁ SLOVESA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42920" y="5500801"/>
            <a:ext cx="2471394" cy="1101239"/>
          </a:xfrm>
        </p:spPr>
        <p:txBody>
          <a:bodyPr/>
          <a:lstStyle/>
          <a:p>
            <a:pPr lvl="0">
              <a:spcBef>
                <a:spcPts val="600"/>
              </a:spcBef>
              <a:spcAft>
                <a:spcPts val="0"/>
              </a:spcAft>
            </a:pPr>
            <a:r>
              <a:rPr lang="cs-CZ" b="1">
                <a:solidFill>
                  <a:srgbClr val="000000"/>
                </a:solidFill>
                <a:effectLst>
                  <a:outerShdw dist="17962" dir="2700000">
                    <a:srgbClr val="000000"/>
                  </a:outerShdw>
                </a:effectLst>
              </a:rPr>
              <a:t>IRREGULAR VERBS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73478" y="2222275"/>
            <a:ext cx="1857237" cy="43578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CAN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BE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BREAK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BUY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COME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DO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EAT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FIND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GET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GIVE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134676" y="2172239"/>
            <a:ext cx="2071801" cy="43578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COULD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WAS, WERE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BROKE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BOUGHT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CAME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DID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ATE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FOUND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GOT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GAVE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038356" y="2097002"/>
            <a:ext cx="2143079" cy="43578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MOCI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BÝT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ZLOMIT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KOUPIT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PŘIJÍT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UDĚLAT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JÍST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NAJÍT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DOSTAT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DÁT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51839" y="1547640"/>
            <a:ext cx="3959278" cy="3661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Infinitiv        Minulý tvar        Česky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subTitle" idx="1"/>
          </p:nvPr>
        </p:nvSpPr>
        <p:spPr>
          <a:xfrm>
            <a:off x="142920" y="5500801"/>
            <a:ext cx="2471394" cy="1101239"/>
          </a:xfrm>
        </p:spPr>
        <p:txBody>
          <a:bodyPr/>
          <a:lstStyle/>
          <a:p>
            <a:pPr lvl="0">
              <a:spcBef>
                <a:spcPts val="600"/>
              </a:spcBef>
              <a:spcAft>
                <a:spcPts val="0"/>
              </a:spcAft>
            </a:pPr>
            <a:r>
              <a:rPr lang="cs-CZ" b="1">
                <a:solidFill>
                  <a:srgbClr val="000000"/>
                </a:solidFill>
                <a:effectLst>
                  <a:outerShdw dist="17962" dir="2700000">
                    <a:srgbClr val="000000"/>
                  </a:outerShdw>
                </a:effectLst>
              </a:rPr>
              <a:t>IRREGULAR VERBS</a:t>
            </a:r>
          </a:p>
        </p:txBody>
      </p:sp>
      <p:sp>
        <p:nvSpPr>
          <p:cNvPr id="3" name="TextovéPole 6"/>
          <p:cNvSpPr txBox="1"/>
          <p:nvPr/>
        </p:nvSpPr>
        <p:spPr>
          <a:xfrm>
            <a:off x="3699717" y="1432435"/>
            <a:ext cx="1857237" cy="43578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CAN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BE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BREAK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BUY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COME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DO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EAT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FIND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GET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TO GIVE</a:t>
            </a:r>
          </a:p>
        </p:txBody>
      </p:sp>
      <p:sp>
        <p:nvSpPr>
          <p:cNvPr id="4" name="TextovéPole 7"/>
          <p:cNvSpPr txBox="1"/>
          <p:nvPr/>
        </p:nvSpPr>
        <p:spPr>
          <a:xfrm>
            <a:off x="6715079" y="1357198"/>
            <a:ext cx="2071801" cy="43578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DID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GOT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ATE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BOUGHT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GAVE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CAME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FOUND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WAS, WERE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COULD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BROKE</a:t>
            </a:r>
          </a:p>
        </p:txBody>
      </p:sp>
      <p:sp>
        <p:nvSpPr>
          <p:cNvPr id="5" name="Nadpis 1"/>
          <p:cNvSpPr txBox="1"/>
          <p:nvPr/>
        </p:nvSpPr>
        <p:spPr>
          <a:xfrm>
            <a:off x="4353120" y="230757"/>
            <a:ext cx="2753999" cy="631795"/>
          </a:xfrm>
          <a:prstGeom prst="rect">
            <a:avLst/>
          </a:prstGeom>
          <a:noFill/>
          <a:ln>
            <a:noFill/>
          </a:ln>
        </p:spPr>
        <p:txBody>
          <a:bodyPr vert="horz" wrap="square" lIns="45720" tIns="0" rIns="45720" bIns="0" anchor="b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66"/>
                </a:solidFill>
                <a:uFillTx/>
              </a:defRPr>
            </a:pPr>
            <a:r>
              <a:rPr lang="cs-CZ" sz="4200" b="1" i="0" u="none" strike="noStrike" kern="1200" cap="none" spc="0" baseline="0">
                <a:solidFill>
                  <a:srgbClr val="FFFF66"/>
                </a:solidFill>
                <a:effectLst>
                  <a:outerShdw dist="17962" dir="2700000">
                    <a:srgbClr val="000000"/>
                  </a:outerShdw>
                </a:effectLst>
                <a:uFillTx/>
                <a:latin typeface="Trebuchet MS" pitchFamily="18"/>
                <a:ea typeface="Microsoft YaHei" pitchFamily="2"/>
                <a:cs typeface="Mangal" pitchFamily="2"/>
              </a:rPr>
              <a:t>SPOJ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subTitle" idx="1"/>
          </p:nvPr>
        </p:nvSpPr>
        <p:spPr>
          <a:xfrm>
            <a:off x="142920" y="5500801"/>
            <a:ext cx="2471394" cy="1101239"/>
          </a:xfrm>
        </p:spPr>
        <p:txBody>
          <a:bodyPr/>
          <a:lstStyle/>
          <a:p>
            <a:pPr lvl="0">
              <a:spcBef>
                <a:spcPts val="600"/>
              </a:spcBef>
              <a:spcAft>
                <a:spcPts val="0"/>
              </a:spcAft>
            </a:pPr>
            <a:r>
              <a:rPr lang="cs-CZ" b="1">
                <a:solidFill>
                  <a:srgbClr val="000000"/>
                </a:solidFill>
                <a:effectLst>
                  <a:outerShdw dist="17962" dir="2700000">
                    <a:srgbClr val="000000"/>
                  </a:outerShdw>
                </a:effectLst>
              </a:rPr>
              <a:t>IRREGULAR VERBS</a:t>
            </a:r>
          </a:p>
        </p:txBody>
      </p:sp>
      <p:sp>
        <p:nvSpPr>
          <p:cNvPr id="3" name="TextovéPole 5"/>
          <p:cNvSpPr txBox="1"/>
          <p:nvPr/>
        </p:nvSpPr>
        <p:spPr>
          <a:xfrm>
            <a:off x="2987820" y="908721"/>
            <a:ext cx="5500801" cy="11643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FFC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DOPLŇ SLOVESO DO VĚTY A PAK VYTVOŘ  VĚTU ZÁPORNOU A OTÁZKU DO SVÉHO SEŠITU.</a:t>
            </a:r>
          </a:p>
        </p:txBody>
      </p:sp>
      <p:sp>
        <p:nvSpPr>
          <p:cNvPr id="4" name="Podnadpis 2"/>
          <p:cNvSpPr txBox="1"/>
          <p:nvPr/>
        </p:nvSpPr>
        <p:spPr>
          <a:xfrm rot="790200">
            <a:off x="6992234" y="376257"/>
            <a:ext cx="2114275" cy="571682"/>
          </a:xfrm>
          <a:prstGeom prst="rect">
            <a:avLst/>
          </a:prstGeom>
          <a:noFill/>
          <a:ln>
            <a:noFill/>
          </a:ln>
        </p:spPr>
        <p:txBody>
          <a:bodyPr vert="horz" wrap="square" lIns="45720" tIns="0" rIns="45720" bIns="0" anchor="t" anchorCtr="0" compatLnSpc="0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99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FFFF99"/>
                </a:solidFill>
                <a:effectLst>
                  <a:outerShdw dist="17962" dir="2700000">
                    <a:srgbClr val="000000"/>
                  </a:outerShdw>
                </a:effectLst>
                <a:uFillTx/>
                <a:latin typeface="Trebuchet MS" pitchFamily="18"/>
                <a:ea typeface="Microsoft YaHei" pitchFamily="2"/>
                <a:cs typeface="Mangal" pitchFamily="2"/>
              </a:rPr>
              <a:t>A TEĎ TY!!</a:t>
            </a:r>
          </a:p>
        </p:txBody>
      </p:sp>
      <p:sp>
        <p:nvSpPr>
          <p:cNvPr id="5" name="TextovéPole 9"/>
          <p:cNvSpPr txBox="1"/>
          <p:nvPr/>
        </p:nvSpPr>
        <p:spPr>
          <a:xfrm>
            <a:off x="2711881" y="2286000"/>
            <a:ext cx="6432118" cy="366574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I ……… DO ANYTHING YOU WANT. (CAN)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HE……… IT TO ME YESTERDAY. (BUY)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YOU……… IT WRONG. (DO)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NO, I´M NOT HUNGRY. I……… FIVE MINUTES AGO. (EAT)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YEAH, I……… IT. (FIND)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DID YOU ……… A PRESENT? (GET)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I……… AT THE CINEMA LAST NIGHT. (BE)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SHE……… HER LEG. (BREAK)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none" strike="noStrike" kern="1200" cap="none" spc="0" baseline="0">
                <a:solidFill>
                  <a:srgbClr val="000000"/>
                </a:solidFill>
                <a:uFillTx/>
                <a:latin typeface="Trebuchet MS" pitchFamily="18"/>
                <a:ea typeface="Microsoft YaHei" pitchFamily="2"/>
                <a:cs typeface="Mangal" pitchFamily="2"/>
              </a:rPr>
              <a:t>I NEVER ...... A SUSHI. (EAT)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sz="2000" dirty="0" smtClean="0"/>
              <a:t>vlastní tvorba autora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75</TotalTime>
  <Words>234</Words>
  <Application>Microsoft Office PowerPoint</Application>
  <PresentationFormat>Předvádění na obrazovce (4:3)</PresentationFormat>
  <Paragraphs>79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NEPRAVIDELNÁ SLOVESA</vt:lpstr>
      <vt:lpstr>Snímek 4</vt:lpstr>
      <vt:lpstr>Snímek 5</vt:lpstr>
      <vt:lpstr>Zdroje: vlastní tvorba autora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NEPRAVIDELNÁ SLOVESA</dc:title>
  <dc:creator>vstup19</dc:creator>
  <cp:lastModifiedBy>Aleš</cp:lastModifiedBy>
  <cp:revision>17</cp:revision>
  <dcterms:created xsi:type="dcterms:W3CDTF">2013-03-25T09:21:52Z</dcterms:created>
  <dcterms:modified xsi:type="dcterms:W3CDTF">2013-06-01T12:35:12Z</dcterms:modified>
</cp:coreProperties>
</file>