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0" r:id="rId3"/>
    <p:sldId id="266" r:id="rId4"/>
    <p:sldId id="257" r:id="rId5"/>
    <p:sldId id="259" r:id="rId6"/>
    <p:sldId id="269" r:id="rId7"/>
    <p:sldId id="267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4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80816191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Podnikání –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osobní obchodní společnosti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442014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Podnikání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obchodní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společnosti</a:t>
            </a:r>
          </a:p>
          <a:p>
            <a:pPr marL="11430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jsou takové, kde všichni nebo alespoň jeden ze společníků ručí za závazky společnosti neomezeně celým svým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majetkem</a:t>
            </a: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představitelem těchto společností jsou veřejná obchodní společnost a komanditní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281605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08720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Veřejná </a:t>
            </a:r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obchodní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</a:t>
            </a:r>
          </a:p>
          <a:p>
            <a:pPr>
              <a:buClrTx/>
            </a:pP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založena,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pokud alespoň dvě fyzické osoby  uzavřou společenskou smlouvu o podnikání pod společným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názvem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ení stanovena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povinnost, aby společnost měla při svém založení nějaký majetek, ani povinnost společníků vložit do společnosti nějaký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vklad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obchodnímu vedení společnosti je oprávněn každý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společník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všichni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společníci odpovídají za závazky společnosti společně a nerozdílně celým svým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majetkem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124744"/>
            <a:ext cx="7416824" cy="525658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>
              <a:buClrTx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3528" y="1268760"/>
            <a:ext cx="7884876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Veřejná obchodní společnost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zisk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rozděluje mezi jednotlivé společníky rovným dílem, zdaňuje se podle zákona o dani z příjmů fyzických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osob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obchodní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jméno společnosti musí obsahovat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označení,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že jde veřejnou obchodní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zapisuje do obchodního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rejstříku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Podnikání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7704856" cy="4988024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3000" b="1" dirty="0">
                <a:latin typeface="Arial" pitchFamily="34" charset="0"/>
                <a:cs typeface="Arial" pitchFamily="34" charset="0"/>
              </a:rPr>
              <a:t>Komanditní </a:t>
            </a: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společnost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založena, pokud se alespoň 2 osoby dohodnou společenskou smlouvou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podnikatelské činnosti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odpovědnost za závazky společnosti je alespoň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jednoho společníka neomezená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společníci dělí do dvou skupin na:</a:t>
            </a: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- komplementáře: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ručí za závazky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			           společnosti celým svým majetkem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 komanditisty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ručí za závazky společnosti jen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do výše svého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majetkového vkladu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           zapsaného v  obchodním rejstříku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 vedení společnosti  jsou oprávněni pouze komplementáři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1615583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Komanditní společnost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zákon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nestanoví povinnost tvořit základní kapitál společnosti, omezuje však minimální vklad komanditisty na 5.000,-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Kč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polovina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zisku je určena pro komplementáře, polovina pro komanditisty. Komplementáři se dále dělí rovným dílem, jestliže není ve společenské smlouvě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dohodnuto jiné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dělení, komanditisté pak podle výše svého majetkového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vkladu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zisk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zdaňuje podle zákona o dani z příjmu fyzických osob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obchodní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jméno společnosti musí obsahovat dodatek, že jde o komanditní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zapisuje do obchodního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rejstříku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086063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512229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363</TotalTime>
  <Words>360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Snímek 1</vt:lpstr>
      <vt:lpstr>Snímek 2</vt:lpstr>
      <vt:lpstr>Podnikání </vt:lpstr>
      <vt:lpstr>Podnikání</vt:lpstr>
      <vt:lpstr>Podnikání</vt:lpstr>
      <vt:lpstr>Podnikání</vt:lpstr>
      <vt:lpstr>Podnikání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100</cp:revision>
  <dcterms:created xsi:type="dcterms:W3CDTF">2013-04-15T08:11:55Z</dcterms:created>
  <dcterms:modified xsi:type="dcterms:W3CDTF">2013-06-03T11:35:44Z</dcterms:modified>
</cp:coreProperties>
</file>