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1" r:id="rId3"/>
    <p:sldId id="270" r:id="rId4"/>
    <p:sldId id="257" r:id="rId5"/>
    <p:sldId id="259" r:id="rId6"/>
    <p:sldId id="269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4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55194097"/>
              </p:ext>
            </p:extLst>
          </p:nvPr>
        </p:nvGraphicFramePr>
        <p:xfrm>
          <a:off x="899592" y="2780928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Podnikání –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kapitálové obchodní společnosti –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s.r.o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851047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Podnikání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Kapitálové obchodní společnosti</a:t>
            </a: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takové, kde společníci za závazky společnosti neručí vůbec, nebo je jejich ručení nějakým způsobem omezeno (např. výší nesplaceného vkladu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11430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jde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 společnost s ručením omezeným a akciovou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519448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96752"/>
            <a:ext cx="7848872" cy="5400600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 </a:t>
            </a:r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 ručením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omezeným</a:t>
            </a:r>
          </a:p>
          <a:p>
            <a:pPr>
              <a:buClrTx/>
            </a:pP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její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základní jmění je tvořeno předem stanovenými majetkovými vklady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společníků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založena společenskou smlouvou o provozování podnikatelské činnosti pod zvoleným obchodním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jménem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může být založena i jednou fyzickou osobou – ta sepisuje tzv. zakladatelskou listinu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maximální počet společníků je zákonem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omezen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50.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2800" b="1" dirty="0" smtClean="0"/>
              <a:t>Společnost s ručením omezeným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124744"/>
            <a:ext cx="7416824" cy="525658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>
              <a:buClrTx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3528" y="1268760"/>
            <a:ext cx="788487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společník musí splatit kapitálový vklad a vytvořit tak základní kapitál společnosti alespoň v minimální výši předepsané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zákonem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jde minimálně 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200 tisíc korun, přičemž vklad jednoho společníka musí činit alespoň 20 tisíc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korun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odpovídá za své závazky celým svým majetkem, společníci za závazky společnosti neručí, případně je jejich ručení omezeno výší jejich nesplaceného majetkového vkladu uvedeného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ve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společenské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smlouvě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Společnost s ručením omezeným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704856" cy="5204048"/>
          </a:xfrm>
        </p:spPr>
        <p:txBody>
          <a:bodyPr>
            <a:normAutofit fontScale="25000" lnSpcReduction="20000"/>
          </a:bodyPr>
          <a:lstStyle/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nejvyšším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orgánem společnosti je 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valná hromada 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statutárním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orgánem společnosti je jeden nebo několik 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jednatelů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kontrolním orgánem společnosti je 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dozorčí 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rada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zisk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se zdaňuje podle zákona o dani z příjmů právnických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osob, podíly jednotlivých společníků ještě podle zákona o dani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z příjmů fyzických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osob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výše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podílu společníka je závislá na jeho vkladu – pokud není ve společenské smlouvě dohodnuto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jinak 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společnost musí vytvářet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ze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zisku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rezervní fond, který slouží k pokrytí případných ztrát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společnosti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obchodní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jméno musí obsahovat dodatek, že jde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         o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společnost s ručením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omezeným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společnost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se zapisuje do obchodního rejstříku.</a:t>
            </a:r>
          </a:p>
          <a:p>
            <a:pPr marL="114300" indent="0">
              <a:buNone/>
            </a:pPr>
            <a:endParaRPr lang="cs-CZ" sz="5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615583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054271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402</TotalTime>
  <Words>367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Snímek 1</vt:lpstr>
      <vt:lpstr>Snímek 2</vt:lpstr>
      <vt:lpstr>Podnikání </vt:lpstr>
      <vt:lpstr>Podnikání</vt:lpstr>
      <vt:lpstr>Společnost s ručením omezeným</vt:lpstr>
      <vt:lpstr>Společnost s ručením omezeným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113</cp:revision>
  <dcterms:created xsi:type="dcterms:W3CDTF">2013-04-15T08:11:55Z</dcterms:created>
  <dcterms:modified xsi:type="dcterms:W3CDTF">2013-06-03T11:39:05Z</dcterms:modified>
</cp:coreProperties>
</file>