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1" r:id="rId3"/>
    <p:sldId id="270" r:id="rId4"/>
    <p:sldId id="257" r:id="rId5"/>
    <p:sldId id="259" r:id="rId6"/>
    <p:sldId id="269" r:id="rId7"/>
    <p:sldId id="267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52" d="100"/>
          <a:sy n="52" d="100"/>
        </p:scale>
        <p:origin x="-106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84326"/>
              </p:ext>
            </p:extLst>
          </p:nvPr>
        </p:nvGraphicFramePr>
        <p:xfrm>
          <a:off x="899592" y="2780928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Podnikání –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kapitálové obchodní společnosti – akciová společnost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a 2.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 studijního oboru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PROVOZ A 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doplněné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86027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Podnikání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609656" cy="5132040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Akciová společnost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kapitálovou obchodní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jmění je rozděleno na podíly předem stanovené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hodnoty, které jsou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vyjádřené formou cenných papírů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akciemi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Akcie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cenný papír, s nímž jsou spojena práva akcionáře podílet se na:</a:t>
            </a:r>
          </a:p>
          <a:p>
            <a:pPr marL="11430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- řízení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společnosti</a:t>
            </a: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zisku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společnosti</a:t>
            </a:r>
          </a:p>
          <a:p>
            <a:pPr marL="11430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likvidačním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podílu při zániku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1944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Akciová společnost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052736"/>
            <a:ext cx="7848872" cy="5544616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Nominální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cena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akcie je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hodnota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uvedená na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Tržní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cena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cena, za kterou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prodávají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ákladní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druhy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akcií: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akcie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majitele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je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převoditelná předáním,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práva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 ní spojená jsou plně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majiteli 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akcie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jméno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je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převoditelná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tzv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rubopisem,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při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kterém se uvádí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den převodu a nový 	   		majitel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rub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akcie 		</a:t>
            </a: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zaměstnanecké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jsou zvláštním druhem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akcií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jméno.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Zaměstnanci za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ně neplatí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plnou hodnotu, mají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motivační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charakter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prioritní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akcie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jsou spojeny s přednostním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právem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výplatě dividend, většinou však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neopravňují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 hlasování na valné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hromadě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Akciová</a:t>
            </a:r>
            <a:r>
              <a:rPr lang="cs-CZ" sz="2800" b="1" dirty="0" smtClean="0"/>
              <a:t> společnost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124744"/>
            <a:ext cx="7416824" cy="525658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>
              <a:buClrTx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268760"/>
            <a:ext cx="7632848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Vznik akciové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společnosti 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může být založena jedním zakladatelem, je-li právnickou osobou, jinak dvěma nebo více zakladateli. Založení se může uskutečnit dvěma způsoby: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bez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upisování akcií: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zakladatelé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společnosti svými podíly splatí celý základní kapitál, jehož minimální výše je v tomto případě 2 miliony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korun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základě výzvy k upisování akcií: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zakladatelé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nejsou schopni z vlastních zdrojů uhradit celou výši základního jmění, které je v tomto případě zákonem stanoveno v minimální výši 20 milionů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korun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Akciová společnost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704856" cy="5204048"/>
          </a:xfrm>
        </p:spPr>
        <p:txBody>
          <a:bodyPr>
            <a:normAutofit fontScale="25000" lnSpcReduction="20000"/>
          </a:bodyPr>
          <a:lstStyle/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stavující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valná hromada se může konat až když byly upsány akcie v hodnotě základního jmění a splaceno minimálně 30 % jejich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hodnoty 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ato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hromada rozhodne o ustavení a.s., schválí stanovy a zvolí orgány a.s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xistence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stanov ve společnosti je ze zákona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povinná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své závazky ručí celým svým majetkem, akcionáři za závazky společnosti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neručí 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bchodní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jméno společnosti musí obsahovat dodatek akciová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společnost 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kciová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společnost vzniká po svém založení zápisem do obchodního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rejstříku 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5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615583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Akciová společnost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Orgány akciové společnosti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Valná hromada: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nejvyšším orgán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společnosti, jejího jednání mají právo zúčastnit se všichni akcionáři. Musí být svolána minimálně 1x ročně. Do její působnosti patří zejména: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- schválení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změna stanov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- zvýšení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snížení základního jmění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- rozhodnutí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 zániku, sloučení či rozdělení a.s.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- volba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odvolání členů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volených orgánů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- stanovení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odměn členům volených orgánů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Představenstvo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statutární orgán společnosti,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ídí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vlastní podnikání, jedná jménem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společnosti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Dozorčí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rada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je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kontrolní orgán společnosti, má právo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svolat mimořádnou valnou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hromadu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86063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75510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446</TotalTime>
  <Words>370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Prezentace aplikace PowerPoint</vt:lpstr>
      <vt:lpstr>Podnikání </vt:lpstr>
      <vt:lpstr>Akciová společnost</vt:lpstr>
      <vt:lpstr>Akciová společnost</vt:lpstr>
      <vt:lpstr>Akciová společnost</vt:lpstr>
      <vt:lpstr>Akciová společnost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Ing. Lukáš Nepokoj</cp:lastModifiedBy>
  <cp:revision>119</cp:revision>
  <dcterms:created xsi:type="dcterms:W3CDTF">2013-04-15T08:11:55Z</dcterms:created>
  <dcterms:modified xsi:type="dcterms:W3CDTF">2013-05-30T10:19:43Z</dcterms:modified>
</cp:coreProperties>
</file>