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1" r:id="rId3"/>
    <p:sldId id="270" r:id="rId4"/>
    <p:sldId id="257" r:id="rId5"/>
    <p:sldId id="259" r:id="rId6"/>
    <p:sldId id="269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2" d="100"/>
          <a:sy n="52" d="100"/>
        </p:scale>
        <p:origin x="-106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808705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Daňová soustava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– nepřímé daně - DPH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a 2.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 studijního oboru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PROVOZ A 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doplněné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988932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537648" cy="922114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Nepřímé daně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064896" cy="5132040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přidané hodnoty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áteř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naší daňové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formálního hlediska představuje státem iniciovanou přirážku 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ceně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zavádí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všeobecnou povinnost úhrady této daně při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nákupu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její přednosti patří: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všeobecnost zdanění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zdanění spotřeby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zatížení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jen té hodnoty, která byla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výrobku přidána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lehká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sledovatelnost daně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sblížení našeho systému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systémy daní v EU</a:t>
            </a: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1944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Daň z přidané hodnoty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612250"/>
            <a:ext cx="7776864" cy="496855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777686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Poplatník daně: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kupující statků nebo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služeb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Plátce daně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fyzická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nebo právnická osoba, která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provádí v rámci podnikání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zdanitelná plnění (dodávky zboží či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služeb) 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která se jako plátce daně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zaregistruje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Registrace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 dani: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povinná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obrat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 12 po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sobě jdoucích kalendářních měsíců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přesáhne stanovenou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částku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obrovolná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Registrovaná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firma dostává své daňové identifikační číslo (DIČ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Daň z přidané hodnoty</a:t>
            </a:r>
            <a:endParaRPr lang="cs-CZ" sz="48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 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770485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Plátce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DPH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nárok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odpočet DPH zaplacené v nákupech vstupů do podnikání (DPH je průběžně odčitatelnou položkou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neplátců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stává částka DPH zaplacená ve vstupech do podnikání nákladovou položkou (zůstává součástí ceny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Základ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daně: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peněžní částka snížená 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daň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Sazba daně: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základní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21%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(většina zboží, vybrané 		       služby)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- snížená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15%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(většina služeb, 			       vybrané zboží)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465640" cy="778098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Daň z přidané hodnoty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7992888" cy="4916016"/>
          </a:xfrm>
        </p:spPr>
        <p:txBody>
          <a:bodyPr>
            <a:normAutofit fontScale="25000" lnSpcReduction="20000"/>
          </a:bodyPr>
          <a:lstStyle/>
          <a:p>
            <a:pPr marL="11430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Osvobození 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od daně: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poštovní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služby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rozhlasové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a televizní vysílání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finanční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a pojišťovací činnosti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výchova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a vzdělávání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zdravotnické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služby a zboží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sociální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pomoc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loterie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a podobné hry</a:t>
            </a:r>
          </a:p>
          <a:p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Zdaňovací 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období: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kalendářní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čtvrtletí: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plátce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 obratem do 2 milionů Kč 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čtvrtletní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nebo měsíční: dle rozhodnutí plátce v případě obratu od 2 do l0 mil. Kč  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měsíční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: pokud  obrat překročí 10 milionů</a:t>
            </a:r>
          </a:p>
          <a:p>
            <a:endParaRPr lang="cs-CZ" sz="9600" dirty="0">
              <a:latin typeface="Arial" pitchFamily="34" charset="0"/>
              <a:cs typeface="Arial" pitchFamily="34" charset="0"/>
            </a:endParaRPr>
          </a:p>
          <a:p>
            <a:endParaRPr lang="cs-CZ" sz="9600" dirty="0">
              <a:latin typeface="Arial" pitchFamily="34" charset="0"/>
              <a:cs typeface="Arial" pitchFamily="34" charset="0"/>
            </a:endParaRPr>
          </a:p>
          <a:p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5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615583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31655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897</TotalTime>
  <Words>363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Prezentace aplikace PowerPoint</vt:lpstr>
      <vt:lpstr>Nepřímé daně</vt:lpstr>
      <vt:lpstr>Daň z přidané hodnoty</vt:lpstr>
      <vt:lpstr>Daň z přidané hodnoty</vt:lpstr>
      <vt:lpstr>Daň z přidané hodnoty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Ing. Lukáš Nepokoj</cp:lastModifiedBy>
  <cp:revision>170</cp:revision>
  <dcterms:created xsi:type="dcterms:W3CDTF">2013-04-15T08:11:55Z</dcterms:created>
  <dcterms:modified xsi:type="dcterms:W3CDTF">2013-05-30T10:23:15Z</dcterms:modified>
</cp:coreProperties>
</file>