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04BC1-A0F7-4776-9403-9BE5E39756D9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7FF9F-A8CC-4EF1-86AC-D6D0599F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6737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04BC1-A0F7-4776-9403-9BE5E39756D9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7FF9F-A8CC-4EF1-86AC-D6D0599F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742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04BC1-A0F7-4776-9403-9BE5E39756D9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7FF9F-A8CC-4EF1-86AC-D6D0599F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410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04BC1-A0F7-4776-9403-9BE5E39756D9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7FF9F-A8CC-4EF1-86AC-D6D0599F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3156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04BC1-A0F7-4776-9403-9BE5E39756D9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7FF9F-A8CC-4EF1-86AC-D6D0599F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99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04BC1-A0F7-4776-9403-9BE5E39756D9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7FF9F-A8CC-4EF1-86AC-D6D0599F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408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04BC1-A0F7-4776-9403-9BE5E39756D9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7FF9F-A8CC-4EF1-86AC-D6D0599F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2992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04BC1-A0F7-4776-9403-9BE5E39756D9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7FF9F-A8CC-4EF1-86AC-D6D0599F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822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04BC1-A0F7-4776-9403-9BE5E39756D9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7FF9F-A8CC-4EF1-86AC-D6D0599F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2659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04BC1-A0F7-4776-9403-9BE5E39756D9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7FF9F-A8CC-4EF1-86AC-D6D0599F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434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04BC1-A0F7-4776-9403-9BE5E39756D9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7FF9F-A8CC-4EF1-86AC-D6D0599F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7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604BC1-A0F7-4776-9403-9BE5E39756D9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07FF9F-A8CC-4EF1-86AC-D6D0599F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224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t1.gstatic.com/images?q=tbn:ANd9GcRePMvxuGEDh94nn3dF3vn6iRAsHFUEuOMpU541ftxrBa8ZhIx4lw" TargetMode="External"/><Relationship Id="rId2" Type="http://schemas.openxmlformats.org/officeDocument/2006/relationships/hyperlink" Target="http://t2.gstatic.com/images?q=tbn:ANd9GcT4SDWhbl9XY2ksOynb8fbTjSm60HcpKT5nLqHOYM9ZS_DPe2SpKQ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rez3\Desktop\loga_patic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4600575" cy="9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356546"/>
            <a:ext cx="2390775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788" y="4356546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420108" y="1456840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</a:t>
            </a:r>
            <a:r>
              <a:rPr lang="cs-CZ" sz="2800" dirty="0" smtClean="0"/>
              <a:t>Jana Němcová</a:t>
            </a:r>
            <a:endParaRPr lang="cs-CZ" sz="280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/>
              <a:t>Název: </a:t>
            </a:r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VY_32_INOVACE_01 V Psaní 2.třída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r>
              <a:rPr lang="cs-CZ" sz="2800" dirty="0" smtClean="0"/>
              <a:t>Téma</a:t>
            </a:r>
            <a:r>
              <a:rPr lang="cs-CZ" sz="2800" dirty="0" smtClean="0"/>
              <a:t>: J</a:t>
            </a:r>
            <a:r>
              <a:rPr lang="cs-CZ" sz="2400" dirty="0" smtClean="0"/>
              <a:t>azyk a jazyková komunikace – Český jazyk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59783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CHYBĚJÍCÍ ZNAMÉNKA</a:t>
            </a:r>
            <a:br>
              <a:rPr lang="cs-CZ" dirty="0" smtClean="0"/>
            </a:br>
            <a:r>
              <a:rPr lang="cs-CZ" dirty="0" smtClean="0"/>
              <a:t>OPRAVENÉ VĚTY NAPIŠ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BYLA JEDNA MATKA A MELA DVE DCERY.</a:t>
            </a: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----------------------------------------------------------------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JEDNA BYLA VLASTNÍ A DRUHA PASTORKYNE.</a:t>
            </a: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---------------------------------------------------------------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SVOJI VELICE MILOVALA ALE NA DRUHOU SE NEMOHLA ANI PODIVAT.</a:t>
            </a: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--------------------------------------------------------------------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517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http://t2.gstatic.com/images?q=tbn:ANd9GcT4SDWhbl9XY2ksOynb8fbTjSm60HcpKT5nLqHOYM9ZS_DPe2SpKQ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http://t1.gstatic.com/images?q=tbn:ANd9GcRePMvxuGEDh94nn3dF3vn6iRAsHFUEuOMpU541ftxrBa8ZhIx4lw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4863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46</Words>
  <Application>Microsoft Office PowerPoint</Application>
  <PresentationFormat>Předvádění na obrazovce (4:3)</PresentationFormat>
  <Paragraphs>16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DOPLŇ CHYBĚJÍCÍ ZNAMÉNKA OPRAVENÉ VĚTY NAPIŠ 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prez3</dc:creator>
  <cp:lastModifiedBy>Heli</cp:lastModifiedBy>
  <cp:revision>3</cp:revision>
  <dcterms:created xsi:type="dcterms:W3CDTF">2011-06-19T20:33:41Z</dcterms:created>
  <dcterms:modified xsi:type="dcterms:W3CDTF">2011-09-11T19:52:19Z</dcterms:modified>
</cp:coreProperties>
</file>