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ez3\Desktop\loga_patic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797152"/>
            <a:ext cx="4608512" cy="944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30515" y="1049240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</a:t>
            </a:r>
            <a:r>
              <a:rPr lang="cs-CZ" sz="2800" dirty="0" smtClean="0"/>
              <a:t>Jana Němcová</a:t>
            </a:r>
            <a:endParaRPr lang="cs-CZ" sz="2800" dirty="0" smtClean="0"/>
          </a:p>
          <a:p>
            <a:pPr>
              <a:spcBef>
                <a:spcPts val="0"/>
              </a:spcBef>
              <a:defRPr/>
            </a:pPr>
            <a:r>
              <a:rPr lang="cs-CZ" sz="2800" dirty="0" smtClean="0"/>
              <a:t>Název: </a:t>
            </a:r>
            <a:r>
              <a:rPr lang="cs-CZ" sz="2800" dirty="0"/>
              <a:t>VY_32_INOVACE_02 III Honzíkova cesta 1</a:t>
            </a:r>
          </a:p>
          <a:p>
            <a:r>
              <a:rPr lang="cs-CZ" sz="2800" dirty="0" smtClean="0"/>
              <a:t>Téma</a:t>
            </a:r>
            <a:r>
              <a:rPr lang="cs-CZ" sz="2800" dirty="0" smtClean="0"/>
              <a:t>: J</a:t>
            </a:r>
            <a:r>
              <a:rPr lang="cs-CZ" sz="2400" dirty="0" smtClean="0"/>
              <a:t>azyk a jazyková komunikace – Český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08516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Babička dostává kuličku-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1. Co nosila babička na hlavě?</a:t>
            </a:r>
          </a:p>
          <a:p>
            <a:r>
              <a:rPr lang="cs-CZ" dirty="0" smtClean="0"/>
              <a:t>2. Kdo se </a:t>
            </a:r>
            <a:r>
              <a:rPr lang="cs-CZ" dirty="0" err="1" smtClean="0"/>
              <a:t>Puňti</a:t>
            </a:r>
            <a:r>
              <a:rPr lang="cs-CZ" dirty="0" smtClean="0"/>
              <a:t> polekal, když seskočil z vozíku?</a:t>
            </a:r>
          </a:p>
          <a:p>
            <a:r>
              <a:rPr lang="cs-CZ" dirty="0" smtClean="0"/>
              <a:t>3. Proč maminka často hubovala Honzíka?</a:t>
            </a:r>
          </a:p>
          <a:p>
            <a:r>
              <a:rPr lang="cs-CZ" dirty="0" smtClean="0"/>
              <a:t>4. Kam si babička schovala kuličku?</a:t>
            </a:r>
          </a:p>
          <a:p>
            <a:r>
              <a:rPr lang="cs-CZ" dirty="0" smtClean="0"/>
              <a:t>5. Jaké oči měl kocour?</a:t>
            </a:r>
          </a:p>
          <a:p>
            <a:r>
              <a:rPr lang="cs-CZ" dirty="0" smtClean="0"/>
              <a:t>6. Kde Honzík spal?</a:t>
            </a:r>
          </a:p>
          <a:p>
            <a:r>
              <a:rPr lang="cs-CZ" dirty="0" smtClean="0"/>
              <a:t>7. Co dělá </a:t>
            </a:r>
            <a:r>
              <a:rPr lang="cs-CZ" dirty="0" err="1" smtClean="0"/>
              <a:t>Puňťa</a:t>
            </a:r>
            <a:r>
              <a:rPr lang="cs-CZ" dirty="0" smtClean="0"/>
              <a:t> v noci?</a:t>
            </a:r>
          </a:p>
          <a:p>
            <a:r>
              <a:rPr lang="cs-CZ" dirty="0" smtClean="0"/>
              <a:t>8. Kde spí </a:t>
            </a:r>
            <a:r>
              <a:rPr lang="cs-CZ" dirty="0" err="1" smtClean="0"/>
              <a:t>koucour</a:t>
            </a:r>
            <a:r>
              <a:rPr lang="cs-CZ" dirty="0" smtClean="0"/>
              <a:t>?</a:t>
            </a:r>
          </a:p>
          <a:p>
            <a:r>
              <a:rPr lang="cs-CZ" dirty="0" smtClean="0"/>
              <a:t>9. Co dala babička Honzíkovi, aby se v noci nebál?</a:t>
            </a:r>
          </a:p>
          <a:p>
            <a:r>
              <a:rPr lang="cs-CZ" dirty="0" smtClean="0"/>
              <a:t>10. Jaké bylo Honzíkovo příjmení?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082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Babička dostává kuličku -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1. šátek</a:t>
            </a:r>
          </a:p>
          <a:p>
            <a:r>
              <a:rPr lang="cs-CZ" dirty="0" smtClean="0"/>
              <a:t>2. slepice</a:t>
            </a:r>
          </a:p>
          <a:p>
            <a:r>
              <a:rPr lang="cs-CZ" dirty="0" smtClean="0"/>
              <a:t>3. často ztrácí věci</a:t>
            </a:r>
          </a:p>
          <a:p>
            <a:r>
              <a:rPr lang="cs-CZ" dirty="0" smtClean="0"/>
              <a:t>4. do kapsy, do zástěry</a:t>
            </a:r>
          </a:p>
          <a:p>
            <a:r>
              <a:rPr lang="cs-CZ" dirty="0" smtClean="0"/>
              <a:t>5. žluté</a:t>
            </a:r>
          </a:p>
          <a:p>
            <a:r>
              <a:rPr lang="cs-CZ" dirty="0" smtClean="0"/>
              <a:t>6. ve světnici</a:t>
            </a:r>
          </a:p>
          <a:p>
            <a:r>
              <a:rPr lang="cs-CZ" dirty="0" smtClean="0"/>
              <a:t>7. hlídá</a:t>
            </a:r>
          </a:p>
          <a:p>
            <a:r>
              <a:rPr lang="cs-CZ" dirty="0" smtClean="0"/>
              <a:t>8. na půdě</a:t>
            </a:r>
          </a:p>
          <a:p>
            <a:r>
              <a:rPr lang="cs-CZ" dirty="0" smtClean="0"/>
              <a:t>9. kuličku</a:t>
            </a:r>
          </a:p>
          <a:p>
            <a:r>
              <a:rPr lang="cs-CZ" dirty="0" smtClean="0"/>
              <a:t>10. Tichý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6852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17</TotalTime>
  <Words>137</Words>
  <Application>Microsoft Office PowerPoint</Application>
  <PresentationFormat>Předvádění na obrazovce (4:3)</PresentationFormat>
  <Paragraphs>25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Prezentace aplikace PowerPoint</vt:lpstr>
      <vt:lpstr>Babička dostává kuličku- otázky</vt:lpstr>
      <vt:lpstr>Babička dostává kuličku - odpovědi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prez3</dc:creator>
  <cp:lastModifiedBy>Heli</cp:lastModifiedBy>
  <cp:revision>7</cp:revision>
  <dcterms:created xsi:type="dcterms:W3CDTF">2011-05-25T11:19:16Z</dcterms:created>
  <dcterms:modified xsi:type="dcterms:W3CDTF">2011-09-11T19:24:56Z</dcterms:modified>
</cp:coreProperties>
</file>