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56" r:id="rId3"/>
    <p:sldId id="257" r:id="rId4"/>
    <p:sldId id="258" r:id="rId5"/>
    <p:sldId id="269" r:id="rId6"/>
    <p:sldId id="270" r:id="rId7"/>
    <p:sldId id="266" r:id="rId8"/>
    <p:sldId id="268"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141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EC0AD686-6DE8-4015-8062-B8B5A0EE6E1C}" type="datetimeFigureOut">
              <a:rPr lang="cs-CZ" smtClean="0"/>
              <a:t>3.6.2013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E285FCD-A556-4CB3-A373-7F084D1C9C1A}" type="slidenum">
              <a:rPr lang="cs-CZ" smtClean="0"/>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C0AD686-6DE8-4015-8062-B8B5A0EE6E1C}" type="datetimeFigureOut">
              <a:rPr lang="cs-CZ" smtClean="0"/>
              <a:t>3.6.2013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E285FCD-A556-4CB3-A373-7F084D1C9C1A}"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EC0AD686-6DE8-4015-8062-B8B5A0EE6E1C}" type="datetimeFigureOut">
              <a:rPr lang="cs-CZ" smtClean="0"/>
              <a:t>3.6.2013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C0AD686-6DE8-4015-8062-B8B5A0EE6E1C}" type="datetimeFigureOut">
              <a:rPr lang="cs-CZ" smtClean="0"/>
              <a:t>3.6.2013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7E285FCD-A556-4CB3-A373-7F084D1C9C1A}"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EC0AD686-6DE8-4015-8062-B8B5A0EE6E1C}" type="datetimeFigureOut">
              <a:rPr lang="cs-CZ" smtClean="0"/>
              <a:t>3.6.2013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7E285FCD-A556-4CB3-A373-7F084D1C9C1A}" type="slidenum">
              <a:rPr lang="cs-CZ" smtClean="0"/>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EC0AD686-6DE8-4015-8062-B8B5A0EE6E1C}" type="datetimeFigureOut">
              <a:rPr lang="cs-CZ" smtClean="0"/>
              <a:t>3.6.2013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0AD686-6DE8-4015-8062-B8B5A0EE6E1C}" type="datetimeFigureOut">
              <a:rPr lang="cs-CZ" smtClean="0"/>
              <a:t>3.6.2013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EC0AD686-6DE8-4015-8062-B8B5A0EE6E1C}" type="datetimeFigureOut">
              <a:rPr lang="cs-CZ" smtClean="0"/>
              <a:t>3.6.2013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EC0AD686-6DE8-4015-8062-B8B5A0EE6E1C}" type="datetimeFigureOut">
              <a:rPr lang="cs-CZ" smtClean="0"/>
              <a:t>3.6.2013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7E285FCD-A556-4CB3-A373-7F084D1C9C1A}" type="slidenum">
              <a:rPr lang="cs-CZ" smtClean="0"/>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EC0AD686-6DE8-4015-8062-B8B5A0EE6E1C}" type="datetimeFigureOut">
              <a:rPr lang="cs-CZ" smtClean="0"/>
              <a:t>3.6.2013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EC0AD686-6DE8-4015-8062-B8B5A0EE6E1C}" type="datetimeFigureOut">
              <a:rPr lang="cs-CZ" smtClean="0"/>
              <a:t>3.6.2013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EC0AD686-6DE8-4015-8062-B8B5A0EE6E1C}" type="datetimeFigureOut">
              <a:rPr lang="cs-CZ" smtClean="0"/>
              <a:t>3.6.2013</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7E285FCD-A556-4CB3-A373-7F084D1C9C1A}"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www.google.cz/imgres?um=1&amp;hl=cs&amp;biw=1366&amp;bih=653&amp;tbm=isch&amp;tbnid=8AMdhhPsAJL_-M:&amp;imgrefurl=http://www.stahuj.centrum.cz/komunikace/telefonie/skype/&amp;docid=JwDoRzEyr31QCM&amp;imgurl=http://www.stahuj.centrum.cz/direct/iR/skype/_detail--300x.png-tip&amp;w=300&amp;h=217&amp;ei=W5uPUYyNB4j5sgay6YGgDA&amp;zoom=1&amp;ved=1t:3588,r:11,s:0,i:193&amp;iact=rc&amp;dur=198&amp;page=1&amp;tbnh=173&amp;tbnw=240&amp;start=0&amp;ndsp=14&amp;tx=36&amp;ty=77" TargetMode="External"/><Relationship Id="rId2" Type="http://schemas.openxmlformats.org/officeDocument/2006/relationships/hyperlink" Target="http://cs.wikipedia.org/wiki/Soci%C3%A1ln%C3%AD_s%C3%AD%C5%A5" TargetMode="External"/><Relationship Id="rId1" Type="http://schemas.openxmlformats.org/officeDocument/2006/relationships/slideLayout" Target="../slideLayouts/slideLayout3.xml"/><Relationship Id="rId4" Type="http://schemas.openxmlformats.org/officeDocument/2006/relationships/hyperlink" Target="http://www.google.cz/imgres?um=1&amp;sa=N&amp;hl=cs&amp;biw=1366&amp;bih=653&amp;tbm=isch&amp;tbnid=NtDePoNnadQDXM:&amp;imgrefurl=http://technet.idnes.cz/jak-zacalo-icq-0dv-/software.aspx?c=A070209_173402_software_pka&amp;docid=s6_4oUdOrWegJM&amp;imgurl=http://i.idnes.cz/07/022/nesd/PKA18f60f_meebo.jpg&amp;w=488&amp;h=478&amp;ei=JpuPUcTDAYbbtAbI04G4DA&amp;zoom=1&amp;ved=1t:3588,r:37,s:0,i:257&amp;iact=rc&amp;dur=296&amp;page=2&amp;tbnh=206&amp;tbnw=211&amp;start=18&amp;ndsp=26&amp;tx=112&amp;ty=64"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rtlCol="0">
            <a:normAutofit fontScale="90000"/>
          </a:bodyPr>
          <a:lstStyle/>
          <a:p>
            <a:pPr fontAlgn="auto">
              <a:spcAft>
                <a:spcPts val="0"/>
              </a:spcAft>
              <a:defRPr/>
            </a:pPr>
            <a:r>
              <a:rPr lang="cs-CZ" dirty="0" smtClean="0"/>
              <a:t/>
            </a:r>
            <a:br>
              <a:rPr lang="cs-CZ" dirty="0" smtClean="0"/>
            </a:br>
            <a:r>
              <a:rPr lang="cs-CZ" dirty="0" smtClean="0"/>
              <a:t/>
            </a:r>
            <a:br>
              <a:rPr lang="cs-CZ" dirty="0" smtClean="0"/>
            </a:br>
            <a:r>
              <a:rPr lang="cs-CZ" dirty="0" smtClean="0"/>
              <a:t/>
            </a:r>
            <a:br>
              <a:rPr lang="cs-CZ" dirty="0" smtClean="0"/>
            </a:br>
            <a:r>
              <a:rPr lang="cs-CZ" dirty="0" smtClean="0"/>
              <a:t/>
            </a:r>
            <a:br>
              <a:rPr lang="cs-CZ" dirty="0" smtClean="0"/>
            </a:br>
            <a:r>
              <a:rPr lang="cs-CZ" dirty="0" smtClean="0"/>
              <a:t/>
            </a:r>
            <a:br>
              <a:rPr lang="cs-CZ" dirty="0" smtClean="0"/>
            </a:br>
            <a:endParaRPr lang="cs-CZ" dirty="0"/>
          </a:p>
        </p:txBody>
      </p:sp>
      <p:sp>
        <p:nvSpPr>
          <p:cNvPr id="5" name="Zástupný symbol pro obsah 4"/>
          <p:cNvSpPr>
            <a:spLocks noGrp="1"/>
          </p:cNvSpPr>
          <p:nvPr>
            <p:ph sz="quarter" idx="13"/>
          </p:nvPr>
        </p:nvSpPr>
        <p:spPr>
          <a:xfrm>
            <a:off x="1115616" y="2420888"/>
            <a:ext cx="6400800" cy="3474720"/>
          </a:xfrm>
        </p:spPr>
        <p:txBody>
          <a:bodyPr rtlCol="0">
            <a:normAutofit fontScale="92500" lnSpcReduction="20000"/>
          </a:bodyPr>
          <a:lstStyle/>
          <a:p>
            <a:pPr fontAlgn="auto">
              <a:spcAft>
                <a:spcPts val="0"/>
              </a:spcAft>
              <a:buFont typeface="Arial" pitchFamily="34" charset="0"/>
              <a:buChar char="•"/>
              <a:defRPr/>
            </a:pPr>
            <a:endParaRPr lang="cs-CZ" dirty="0" smtClean="0"/>
          </a:p>
          <a:p>
            <a:pPr fontAlgn="auto">
              <a:spcAft>
                <a:spcPts val="0"/>
              </a:spcAft>
              <a:buFont typeface="Arial" pitchFamily="34" charset="0"/>
              <a:buChar char="•"/>
              <a:defRPr/>
            </a:pPr>
            <a:endParaRPr lang="cs-CZ" dirty="0"/>
          </a:p>
          <a:p>
            <a:pPr marL="0" indent="0" algn="ctr" fontAlgn="auto">
              <a:spcAft>
                <a:spcPts val="0"/>
              </a:spcAft>
              <a:buFont typeface="Arial" pitchFamily="34" charset="0"/>
              <a:buNone/>
              <a:defRPr/>
            </a:pPr>
            <a:r>
              <a:rPr lang="cs-CZ" smtClean="0"/>
              <a:t>Sociální sítě</a:t>
            </a:r>
            <a:endParaRPr lang="cs-CZ" dirty="0" smtClean="0"/>
          </a:p>
          <a:p>
            <a:pPr fontAlgn="auto">
              <a:spcAft>
                <a:spcPts val="0"/>
              </a:spcAft>
              <a:buFont typeface="Arial" pitchFamily="34" charset="0"/>
              <a:buChar char="•"/>
              <a:defRPr/>
            </a:pPr>
            <a:endParaRPr lang="cs-CZ" dirty="0"/>
          </a:p>
          <a:p>
            <a:pPr marL="0" indent="0" algn="ctr" fontAlgn="auto">
              <a:spcAft>
                <a:spcPts val="0"/>
              </a:spcAft>
              <a:buFont typeface="Arial" pitchFamily="34" charset="0"/>
              <a:buNone/>
              <a:defRPr/>
            </a:pPr>
            <a:r>
              <a:rPr lang="cs-CZ" dirty="0" smtClean="0"/>
              <a:t>Autor:  Mgr. Jan Duchek</a:t>
            </a:r>
          </a:p>
          <a:p>
            <a:pPr fontAlgn="auto">
              <a:spcAft>
                <a:spcPts val="0"/>
              </a:spcAft>
              <a:buFont typeface="Arial" pitchFamily="34" charset="0"/>
              <a:buChar char="•"/>
              <a:defRPr/>
            </a:pPr>
            <a:endParaRPr lang="cs-CZ" dirty="0" smtClean="0"/>
          </a:p>
          <a:p>
            <a:pPr marL="0" indent="0" algn="ctr" fontAlgn="auto">
              <a:spcAft>
                <a:spcPts val="0"/>
              </a:spcAft>
              <a:buFont typeface="Arial" pitchFamily="34" charset="0"/>
              <a:buNone/>
              <a:defRPr/>
            </a:pPr>
            <a:r>
              <a:rPr lang="cs-CZ" dirty="0" smtClean="0"/>
              <a:t>VY_32_INOVACE_22_Sociální_sítě</a:t>
            </a:r>
          </a:p>
          <a:p>
            <a:pPr fontAlgn="auto">
              <a:spcAft>
                <a:spcPts val="0"/>
              </a:spcAft>
              <a:buFont typeface="Arial" pitchFamily="34" charset="0"/>
              <a:buChar char="•"/>
              <a:defRPr/>
            </a:pPr>
            <a:endParaRPr lang="cs-CZ" dirty="0"/>
          </a:p>
          <a:p>
            <a:pPr fontAlgn="auto">
              <a:spcAft>
                <a:spcPts val="0"/>
              </a:spcAft>
              <a:buFont typeface="Arial" pitchFamily="34" charset="0"/>
              <a:buChar char="•"/>
              <a:defRPr/>
            </a:pPr>
            <a:endParaRPr lang="cs-CZ" dirty="0"/>
          </a:p>
          <a:p>
            <a:pPr marL="0" indent="0" algn="ctr" fontAlgn="auto">
              <a:spcAft>
                <a:spcPts val="0"/>
              </a:spcAft>
              <a:buFont typeface="Arial" pitchFamily="34" charset="0"/>
              <a:buNone/>
              <a:defRPr/>
            </a:pPr>
            <a:r>
              <a:rPr lang="cs-CZ" sz="1400" dirty="0" smtClean="0"/>
              <a:t>Vytvořeno v rámci projektu „EU peníze školám“.</a:t>
            </a:r>
          </a:p>
          <a:p>
            <a:pPr marL="0" indent="0" algn="ctr" fontAlgn="auto">
              <a:spcAft>
                <a:spcPts val="0"/>
              </a:spcAft>
              <a:buFont typeface="Arial" pitchFamily="34" charset="0"/>
              <a:buNone/>
              <a:defRPr/>
            </a:pPr>
            <a:r>
              <a:rPr lang="cs-CZ" sz="1400" dirty="0" smtClean="0"/>
              <a:t>OP VK oblast podpory 1.4 s názvem Zlepšení podmínek pro vzdělávání na základních školách.</a:t>
            </a:r>
            <a:endParaRPr lang="cs-CZ" sz="1400" dirty="0"/>
          </a:p>
        </p:txBody>
      </p:sp>
      <p:pic>
        <p:nvPicPr>
          <p:cNvPr id="6" name="Picture 2" descr="http://www.zsbochov.cz/_DUM/logo_DU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2378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30545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1331640" y="2564904"/>
            <a:ext cx="6480720" cy="3312368"/>
          </a:xfrm>
        </p:spPr>
        <p:txBody>
          <a:bodyPr>
            <a:normAutofit/>
          </a:bodyPr>
          <a:lstStyle/>
          <a:p>
            <a:r>
              <a:rPr lang="cs-CZ" dirty="0" smtClean="0"/>
              <a:t>V sociální síti je propojena určitá skupina uživatelů, kteří spolu komunikují. Proto se někdy o ní hovoří jako o komunitní skupině, komunikační skupině nebo jako o společenské síti.</a:t>
            </a:r>
            <a:endParaRPr lang="cs-CZ" dirty="0"/>
          </a:p>
        </p:txBody>
      </p:sp>
      <p:sp>
        <p:nvSpPr>
          <p:cNvPr id="2" name="Nadpis 1"/>
          <p:cNvSpPr>
            <a:spLocks noGrp="1"/>
          </p:cNvSpPr>
          <p:nvPr>
            <p:ph type="ctrTitle"/>
          </p:nvPr>
        </p:nvSpPr>
        <p:spPr>
          <a:xfrm>
            <a:off x="827584" y="476672"/>
            <a:ext cx="7175351" cy="1793167"/>
          </a:xfrm>
        </p:spPr>
        <p:txBody>
          <a:bodyPr/>
          <a:lstStyle/>
          <a:p>
            <a:pPr marL="182880" indent="0" algn="ctr">
              <a:buNone/>
            </a:pPr>
            <a:r>
              <a:rPr lang="cs-CZ" dirty="0" smtClean="0"/>
              <a:t>Sociální sítě</a:t>
            </a:r>
            <a:br>
              <a:rPr lang="cs-CZ" dirty="0" smtClean="0"/>
            </a:br>
            <a:r>
              <a:rPr lang="cs-CZ" sz="4000" dirty="0" err="1" smtClean="0"/>
              <a:t>social</a:t>
            </a:r>
            <a:r>
              <a:rPr lang="cs-CZ" sz="4000" dirty="0" smtClean="0"/>
              <a:t> network</a:t>
            </a:r>
            <a:endParaRPr lang="cs-CZ" dirty="0"/>
          </a:p>
        </p:txBody>
      </p:sp>
    </p:spTree>
    <p:extLst>
      <p:ext uri="{BB962C8B-B14F-4D97-AF65-F5344CB8AC3E}">
        <p14:creationId xmlns:p14="http://schemas.microsoft.com/office/powerpoint/2010/main" val="2458401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text 5"/>
          <p:cNvSpPr>
            <a:spLocks noGrp="1"/>
          </p:cNvSpPr>
          <p:nvPr>
            <p:ph type="body" sz="half" idx="2"/>
          </p:nvPr>
        </p:nvSpPr>
        <p:spPr>
          <a:xfrm>
            <a:off x="611560" y="2132856"/>
            <a:ext cx="7992888" cy="3240360"/>
          </a:xfrm>
        </p:spPr>
        <p:txBody>
          <a:bodyPr>
            <a:noAutofit/>
          </a:bodyPr>
          <a:lstStyle/>
          <a:p>
            <a:pPr marL="0" indent="0">
              <a:buNone/>
            </a:pPr>
            <a:r>
              <a:rPr lang="cs-CZ" sz="2400" dirty="0" smtClean="0"/>
              <a:t>Pokud chce uživatel používat nějaký druh sociální sítě, tak se neobejde bez registrace. Při registraci si bude muset zvolit svoji přezdívku a zadat kontaktní mail (to jsou minimální požadavky pro naprostou většinu sociálních sítí). </a:t>
            </a:r>
            <a:endParaRPr lang="cs-CZ" sz="2400" dirty="0"/>
          </a:p>
        </p:txBody>
      </p:sp>
      <p:sp>
        <p:nvSpPr>
          <p:cNvPr id="4" name="Nadpis 3"/>
          <p:cNvSpPr>
            <a:spLocks noGrp="1"/>
          </p:cNvSpPr>
          <p:nvPr>
            <p:ph type="title"/>
          </p:nvPr>
        </p:nvSpPr>
        <p:spPr>
          <a:xfrm>
            <a:off x="827584" y="116632"/>
            <a:ext cx="6959602" cy="1512168"/>
          </a:xfrm>
        </p:spPr>
        <p:txBody>
          <a:bodyPr/>
          <a:lstStyle/>
          <a:p>
            <a:pPr marL="0" indent="0">
              <a:buNone/>
            </a:pPr>
            <a:r>
              <a:rPr lang="cs-CZ" sz="4000" dirty="0" smtClean="0"/>
              <a:t>Registrace </a:t>
            </a:r>
            <a:endParaRPr lang="cs-CZ" sz="4000" dirty="0"/>
          </a:p>
        </p:txBody>
      </p:sp>
    </p:spTree>
    <p:extLst>
      <p:ext uri="{BB962C8B-B14F-4D97-AF65-F5344CB8AC3E}">
        <p14:creationId xmlns:p14="http://schemas.microsoft.com/office/powerpoint/2010/main" val="926737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1619672" y="260648"/>
            <a:ext cx="5400600" cy="1199210"/>
          </a:xfrm>
        </p:spPr>
        <p:txBody>
          <a:bodyPr/>
          <a:lstStyle/>
          <a:p>
            <a:pPr marL="0" indent="0" algn="ctr">
              <a:buNone/>
            </a:pPr>
            <a:r>
              <a:rPr lang="cs-CZ" dirty="0"/>
              <a:t>P</a:t>
            </a:r>
            <a:r>
              <a:rPr lang="cs-CZ" dirty="0" smtClean="0"/>
              <a:t>řihlášení</a:t>
            </a:r>
            <a:endParaRPr lang="cs-CZ" dirty="0"/>
          </a:p>
        </p:txBody>
      </p:sp>
      <p:sp>
        <p:nvSpPr>
          <p:cNvPr id="6" name="Zástupný symbol pro text 5"/>
          <p:cNvSpPr>
            <a:spLocks noGrp="1"/>
          </p:cNvSpPr>
          <p:nvPr>
            <p:ph type="body" idx="1"/>
          </p:nvPr>
        </p:nvSpPr>
        <p:spPr>
          <a:xfrm>
            <a:off x="827584" y="4255088"/>
            <a:ext cx="7704856" cy="1838208"/>
          </a:xfrm>
        </p:spPr>
        <p:txBody>
          <a:bodyPr>
            <a:normAutofit fontScale="70000" lnSpcReduction="20000"/>
          </a:bodyPr>
          <a:lstStyle/>
          <a:p>
            <a:pPr algn="l"/>
            <a:endParaRPr lang="cs-CZ" sz="2400" dirty="0" smtClean="0"/>
          </a:p>
          <a:p>
            <a:pPr algn="l"/>
            <a:r>
              <a:rPr lang="cs-CZ" sz="5100" dirty="0" smtClean="0"/>
              <a:t>Po </a:t>
            </a:r>
            <a:r>
              <a:rPr lang="cs-CZ" sz="5100" dirty="0"/>
              <a:t>úspěšné registraci se může uživatel </a:t>
            </a:r>
            <a:r>
              <a:rPr lang="cs-CZ" sz="5100" dirty="0" smtClean="0"/>
              <a:t>přihlásit. K tomu postačí přezdívka a heslo</a:t>
            </a:r>
            <a:endParaRPr lang="cs-CZ" sz="5100" dirty="0"/>
          </a:p>
          <a:p>
            <a:pPr algn="l"/>
            <a:endParaRPr lang="cs-CZ" sz="2400"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484784"/>
            <a:ext cx="2832698" cy="2770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1484784"/>
            <a:ext cx="3843196" cy="2770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0757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1000"/>
                                        <p:tgtEl>
                                          <p:spTgt spid="6">
                                            <p:txEl>
                                              <p:pRg st="1" end="1"/>
                                            </p:txEl>
                                          </p:spTgt>
                                        </p:tgtEl>
                                      </p:cBhvr>
                                    </p:animEffect>
                                    <p:anim calcmode="lin" valueType="num">
                                      <p:cBhvr>
                                        <p:cTn id="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87624" y="404664"/>
            <a:ext cx="7200800" cy="1584176"/>
          </a:xfrm>
        </p:spPr>
        <p:txBody>
          <a:bodyPr/>
          <a:lstStyle/>
          <a:p>
            <a:pPr marL="0" indent="0" algn="l">
              <a:buNone/>
            </a:pPr>
            <a:r>
              <a:rPr lang="cs-CZ" dirty="0" smtClean="0"/>
              <a:t>Jak mohu komunikovat</a:t>
            </a:r>
            <a:endParaRPr lang="cs-CZ" dirty="0"/>
          </a:p>
        </p:txBody>
      </p:sp>
      <p:sp>
        <p:nvSpPr>
          <p:cNvPr id="3" name="Zástupný symbol pro text 2"/>
          <p:cNvSpPr>
            <a:spLocks noGrp="1"/>
          </p:cNvSpPr>
          <p:nvPr>
            <p:ph type="body" idx="1"/>
          </p:nvPr>
        </p:nvSpPr>
        <p:spPr>
          <a:xfrm>
            <a:off x="1403648" y="3356992"/>
            <a:ext cx="6480720" cy="1728192"/>
          </a:xfrm>
        </p:spPr>
        <p:txBody>
          <a:bodyPr>
            <a:normAutofit/>
          </a:bodyPr>
          <a:lstStyle/>
          <a:p>
            <a:pPr marL="342900" indent="-342900" algn="l">
              <a:buFont typeface="Arial" pitchFamily="34" charset="0"/>
              <a:buChar char="•"/>
            </a:pPr>
            <a:r>
              <a:rPr lang="cs-CZ" dirty="0" smtClean="0"/>
              <a:t>Sdílení informací</a:t>
            </a:r>
          </a:p>
          <a:p>
            <a:pPr marL="342900" indent="-342900" algn="l">
              <a:buFont typeface="Arial" pitchFamily="34" charset="0"/>
              <a:buChar char="•"/>
            </a:pPr>
            <a:r>
              <a:rPr lang="cs-CZ" dirty="0" smtClean="0"/>
              <a:t>Posílání fotografií, videí, hudby</a:t>
            </a:r>
          </a:p>
          <a:p>
            <a:pPr marL="342900" indent="-342900" algn="l">
              <a:buFont typeface="Arial" pitchFamily="34" charset="0"/>
              <a:buChar char="•"/>
            </a:pPr>
            <a:r>
              <a:rPr lang="cs-CZ" dirty="0" smtClean="0"/>
              <a:t>Provozovat chat</a:t>
            </a:r>
          </a:p>
          <a:p>
            <a:pPr marL="342900" indent="-342900" algn="l">
              <a:buFont typeface="Arial" pitchFamily="34" charset="0"/>
              <a:buChar char="•"/>
            </a:pPr>
            <a:r>
              <a:rPr lang="cs-CZ" dirty="0" smtClean="0"/>
              <a:t>Hledání příležitostí (vztahy, práce, brigády…)</a:t>
            </a:r>
          </a:p>
          <a:p>
            <a:pPr algn="l"/>
            <a:endParaRPr lang="cs-CZ" dirty="0"/>
          </a:p>
        </p:txBody>
      </p:sp>
    </p:spTree>
    <p:extLst>
      <p:ext uri="{BB962C8B-B14F-4D97-AF65-F5344CB8AC3E}">
        <p14:creationId xmlns:p14="http://schemas.microsoft.com/office/powerpoint/2010/main" val="25858067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331640" y="188640"/>
            <a:ext cx="5966666" cy="2423346"/>
          </a:xfrm>
        </p:spPr>
        <p:txBody>
          <a:bodyPr/>
          <a:lstStyle/>
          <a:p>
            <a:pPr marL="0" indent="0">
              <a:buNone/>
            </a:pPr>
            <a:r>
              <a:rPr lang="cs-CZ" dirty="0" smtClean="0"/>
              <a:t>Na co si dávat pozor</a:t>
            </a:r>
            <a:endParaRPr lang="cs-CZ" dirty="0"/>
          </a:p>
        </p:txBody>
      </p:sp>
      <p:sp>
        <p:nvSpPr>
          <p:cNvPr id="3" name="Zástupný symbol pro text 2"/>
          <p:cNvSpPr>
            <a:spLocks noGrp="1"/>
          </p:cNvSpPr>
          <p:nvPr>
            <p:ph type="body" idx="1"/>
          </p:nvPr>
        </p:nvSpPr>
        <p:spPr>
          <a:xfrm>
            <a:off x="2022438" y="3645024"/>
            <a:ext cx="7121562" cy="1797947"/>
          </a:xfrm>
        </p:spPr>
        <p:txBody>
          <a:bodyPr>
            <a:normAutofit lnSpcReduction="10000"/>
          </a:bodyPr>
          <a:lstStyle/>
          <a:p>
            <a:pPr algn="l"/>
            <a:r>
              <a:rPr lang="cs-CZ" dirty="0" smtClean="0"/>
              <a:t>Obrovskou nevýhodou sociálních sítí je, že nikdo nemá naprostou jistotu, kdo sedí na druhé straně počítače. Ani jméno, ani úvodní fotografie, ani osobní informace se nemusejí zakládat na pravdě. Proto je na uživateli, jak se bude prezentovat na sociálních sítí. Co všechno bude sdílet, s kým bude v kontaktu..</a:t>
            </a:r>
            <a:endParaRPr lang="cs-CZ" dirty="0"/>
          </a:p>
        </p:txBody>
      </p:sp>
    </p:spTree>
    <p:extLst>
      <p:ext uri="{BB962C8B-B14F-4D97-AF65-F5344CB8AC3E}">
        <p14:creationId xmlns:p14="http://schemas.microsoft.com/office/powerpoint/2010/main" val="1277079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03648" y="620688"/>
            <a:ext cx="5760640" cy="836712"/>
          </a:xfrm>
        </p:spPr>
        <p:txBody>
          <a:bodyPr/>
          <a:lstStyle/>
          <a:p>
            <a:pPr marL="0" indent="0">
              <a:buNone/>
            </a:pPr>
            <a:r>
              <a:rPr lang="cs-CZ" dirty="0" smtClean="0"/>
              <a:t>Použité zdroje:</a:t>
            </a:r>
            <a:endParaRPr lang="cs-CZ" dirty="0"/>
          </a:p>
        </p:txBody>
      </p:sp>
      <p:sp>
        <p:nvSpPr>
          <p:cNvPr id="3" name="Zástupný symbol pro text 2"/>
          <p:cNvSpPr>
            <a:spLocks noGrp="1"/>
          </p:cNvSpPr>
          <p:nvPr>
            <p:ph type="body" idx="1"/>
          </p:nvPr>
        </p:nvSpPr>
        <p:spPr>
          <a:xfrm>
            <a:off x="1331640" y="2852936"/>
            <a:ext cx="5970494" cy="3168352"/>
          </a:xfrm>
        </p:spPr>
        <p:txBody>
          <a:bodyPr>
            <a:normAutofit fontScale="62500" lnSpcReduction="20000"/>
          </a:bodyPr>
          <a:lstStyle/>
          <a:p>
            <a:pPr marL="342900" indent="-342900" algn="l">
              <a:buFont typeface="Arial" pitchFamily="34" charset="0"/>
              <a:buChar char="•"/>
            </a:pPr>
            <a:r>
              <a:rPr lang="cs-CZ" dirty="0">
                <a:hlinkClick r:id="rId2"/>
              </a:rPr>
              <a:t>http://</a:t>
            </a:r>
            <a:r>
              <a:rPr lang="cs-CZ" dirty="0" smtClean="0">
                <a:hlinkClick r:id="rId2"/>
              </a:rPr>
              <a:t>cs.wikipedia.org/wiki/Soci%C3%A1ln%C3%AD_s%C3%AD%C5%A5</a:t>
            </a:r>
            <a:endParaRPr lang="cs-CZ" dirty="0" smtClean="0"/>
          </a:p>
          <a:p>
            <a:pPr marL="342900" indent="-342900" algn="l">
              <a:buFont typeface="Arial" pitchFamily="34" charset="0"/>
              <a:buChar char="•"/>
            </a:pPr>
            <a:r>
              <a:rPr lang="cs-CZ" dirty="0">
                <a:hlinkClick r:id="rId3"/>
              </a:rPr>
              <a:t>http://www.google.cz/imgres?um=1&amp;hl=cs&amp;biw=1366&amp;bih=653&amp;tbm=isch&amp;tbnid=8AMdhhPsAJL_-M:&amp;imgrefurl=http://www.stahuj.centrum.cz/komunikace/telefonie/skype/&amp;docid=JwDoRzEyr31QCM&amp;imgurl=http://www.stahuj.centrum.cz/direct/iR/skype/_detail--</a:t>
            </a:r>
            <a:r>
              <a:rPr lang="cs-CZ" dirty="0" smtClean="0">
                <a:hlinkClick r:id="rId3"/>
              </a:rPr>
              <a:t>300x.png-tip&amp;w=300&amp;h=217&amp;ei=W5uPUYyNB4j5sgay6YGgDA&amp;zoom=1&amp;ved=1t:3588,r:11,s:0,i:193&amp;iact=rc&amp;dur=198&amp;page=1&amp;tbnh=173&amp;tbnw=240&amp;start=0&amp;ndsp=14&amp;tx=36&amp;ty=77</a:t>
            </a:r>
            <a:endParaRPr lang="cs-CZ" dirty="0" smtClean="0"/>
          </a:p>
          <a:p>
            <a:pPr marL="342900" indent="-342900" algn="l">
              <a:buFont typeface="Arial" pitchFamily="34" charset="0"/>
              <a:buChar char="•"/>
            </a:pPr>
            <a:r>
              <a:rPr lang="cs-CZ" dirty="0">
                <a:hlinkClick r:id="rId4"/>
              </a:rPr>
              <a:t>http://www.google.cz/imgres?um=1&amp;sa=N&amp;hl=cs&amp;biw=1366&amp;bih=653&amp;tbm=isch&amp;tbnid=NtDePoNnadQDXM:&amp;imgrefurl=http://technet.idnes.cz/jak-zacalo-icq-0dv-/software.aspx%3Fc%3DA070209_173402_software_pka&amp;docid=s6_4oUdOrWegJM&amp;imgurl=http://i.idnes.cz/07/022/nesd/PKA18f60f_meebo.jpg&amp;w=488&amp;h=478&amp;ei=JpuPUcTDAYbbtAbI04G4DA&amp;zoom=1&amp;ved=1t:3588,r:37,s:0,i:257&amp;iact=rc&amp;dur=296&amp;page=2&amp;tbnh=206&amp;tbnw=211&amp;start=18&amp;ndsp=26&amp;tx=112&amp;ty=64</a:t>
            </a:r>
            <a:endParaRPr lang="cs-CZ" dirty="0"/>
          </a:p>
        </p:txBody>
      </p:sp>
    </p:spTree>
    <p:extLst>
      <p:ext uri="{BB962C8B-B14F-4D97-AF65-F5344CB8AC3E}">
        <p14:creationId xmlns:p14="http://schemas.microsoft.com/office/powerpoint/2010/main" val="346221722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p:txBody>
          <a:bodyPr>
            <a:normAutofit lnSpcReduction="10000"/>
          </a:bodyPr>
          <a:lstStyle/>
          <a:p>
            <a:pPr marL="45720" indent="0">
              <a:buNone/>
            </a:pPr>
            <a:r>
              <a:rPr lang="cs-CZ" dirty="0" smtClean="0"/>
              <a:t>Vytvořeno </a:t>
            </a:r>
            <a:r>
              <a:rPr lang="cs-CZ" dirty="0"/>
              <a:t>jako DUM do předmětu Práce na počítači na Základní Škole a Mateřské škole Mladá Boleslav, 17. listopadu 1325 příspěvková organizace, pro </a:t>
            </a:r>
            <a:r>
              <a:rPr lang="cs-CZ" dirty="0" smtClean="0"/>
              <a:t>5. </a:t>
            </a:r>
            <a:r>
              <a:rPr lang="cs-CZ" dirty="0"/>
              <a:t>ročník. </a:t>
            </a:r>
          </a:p>
          <a:p>
            <a:pPr marL="45720" indent="0">
              <a:buNone/>
            </a:pPr>
            <a:r>
              <a:rPr lang="cs-CZ" dirty="0"/>
              <a:t>•Materiál slouží k doplnění výkladu </a:t>
            </a:r>
            <a:r>
              <a:rPr lang="cs-CZ" dirty="0" smtClean="0"/>
              <a:t>práce s internetem. </a:t>
            </a:r>
            <a:endParaRPr lang="cs-CZ" dirty="0"/>
          </a:p>
          <a:p>
            <a:pPr marL="45720" indent="0">
              <a:buNone/>
            </a:pPr>
            <a:r>
              <a:rPr lang="cs-CZ" dirty="0"/>
              <a:t>•Materiál doporučuji prezentovat pomocí dataprojektoru či interaktivní tabule. </a:t>
            </a:r>
          </a:p>
          <a:p>
            <a:pPr marL="45720" indent="0">
              <a:buNone/>
            </a:pPr>
            <a:r>
              <a:rPr lang="cs-CZ" dirty="0"/>
              <a:t>•Materiál byl vytvořen a pilotován v </a:t>
            </a:r>
            <a:r>
              <a:rPr lang="cs-CZ" dirty="0" smtClean="0"/>
              <a:t>II. </a:t>
            </a:r>
            <a:r>
              <a:rPr lang="cs-CZ" dirty="0"/>
              <a:t>pololetí školního roku </a:t>
            </a:r>
            <a:r>
              <a:rPr lang="cs-CZ" dirty="0" smtClean="0"/>
              <a:t>2012/2013</a:t>
            </a:r>
            <a:endParaRPr lang="cs-CZ" dirty="0"/>
          </a:p>
          <a:p>
            <a:pPr marL="45720" indent="0">
              <a:buNone/>
            </a:pPr>
            <a:endParaRPr lang="cs-CZ" dirty="0"/>
          </a:p>
        </p:txBody>
      </p:sp>
    </p:spTree>
    <p:extLst>
      <p:ext uri="{BB962C8B-B14F-4D97-AF65-F5344CB8AC3E}">
        <p14:creationId xmlns:p14="http://schemas.microsoft.com/office/powerpoint/2010/main" val="2101854467"/>
      </p:ext>
    </p:extLst>
  </p:cSld>
  <p:clrMapOvr>
    <a:masterClrMapping/>
  </p:clrMapOvr>
  <p:timing>
    <p:tnLst>
      <p:par>
        <p:cTn id="1" dur="indefinite" restart="never" nodeType="tmRoot"/>
      </p:par>
    </p:tnLst>
  </p:timing>
</p:sld>
</file>

<file path=ppt/theme/theme1.xml><?xml version="1.0" encoding="utf-8"?>
<a:theme xmlns:a="http://schemas.openxmlformats.org/drawingml/2006/main" name="Aerodynamik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399</TotalTime>
  <Words>303</Words>
  <Application>Microsoft Office PowerPoint</Application>
  <PresentationFormat>Předvádění na obrazovce (4:3)</PresentationFormat>
  <Paragraphs>34</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Aerodynamika</vt:lpstr>
      <vt:lpstr>     </vt:lpstr>
      <vt:lpstr>Sociální sítě social network</vt:lpstr>
      <vt:lpstr>Registrace </vt:lpstr>
      <vt:lpstr>Přihlášení</vt:lpstr>
      <vt:lpstr>Jak mohu komunikovat</vt:lpstr>
      <vt:lpstr>Na co si dávat pozor</vt:lpstr>
      <vt:lpstr>Použité zdroje:</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Vyhledávání na internetu</dc:title>
  <dc:creator>Duchacek</dc:creator>
  <cp:lastModifiedBy>Duchacek</cp:lastModifiedBy>
  <cp:revision>20</cp:revision>
  <dcterms:created xsi:type="dcterms:W3CDTF">2012-11-22T16:32:26Z</dcterms:created>
  <dcterms:modified xsi:type="dcterms:W3CDTF">2013-06-03T18:51:27Z</dcterms:modified>
</cp:coreProperties>
</file>