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66" r:id="rId5"/>
    <p:sldId id="26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um=1&amp;hl=cs&amp;biw=1366&amp;bih=653&amp;tbm=isch&amp;tbnid=zqK_wOukpqY9YM:&amp;imgrefurl=http://byznys.lidovky.cz/nigerijske-dopisy-jdou-s-dobou-siri-se-uz-i-po-facebooku-pj1-/firmy-trhy.aspx?c=A110222_173746_firmy-trhy_kik&amp;docid=tu95etzVR6FV4M&amp;imgurl=http://i.lidovky.cz/11/023/lngal/KIK3957c6_obalka.jpg&amp;w=460&amp;h=394&amp;ei=9juRUfSTO4mUtQb424GgDA&amp;zoom=1&amp;ved=1t:3588,r:17,s:0,i:132&amp;iact=rc&amp;dur=1058&amp;page=2&amp;tbnh=180&amp;tbnw=183&amp;start=15&amp;ndsp=20&amp;tx=86&amp;ty=69" TargetMode="Externa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400800" cy="347472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Dopis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VY_32_INOVACE_36_Dopis</a:t>
            </a: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 descr="http://www.zsbochov.cz/_DUM/logo_D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2576"/>
            <a:ext cx="9144000" cy="23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8136904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Dopis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4587496"/>
            <a:ext cx="75968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Už ovládáte </a:t>
            </a:r>
            <a:r>
              <a:rPr lang="cs-CZ" sz="2800" dirty="0"/>
              <a:t>f</a:t>
            </a:r>
            <a:r>
              <a:rPr lang="cs-CZ" sz="2800" dirty="0" smtClean="0"/>
              <a:t>ormátování a odstavce, proto si dnes zkusíte napsat dopis.</a:t>
            </a:r>
            <a:endParaRPr lang="cs-CZ" sz="2800" dirty="0"/>
          </a:p>
        </p:txBody>
      </p:sp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829521"/>
            <a:ext cx="4139952" cy="357954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5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412776"/>
            <a:ext cx="2694806" cy="2308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8401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827584" y="4437112"/>
            <a:ext cx="7992888" cy="1944216"/>
          </a:xfrm>
        </p:spPr>
        <p:txBody>
          <a:bodyPr>
            <a:noAutofit/>
          </a:bodyPr>
          <a:lstStyle/>
          <a:p>
            <a:r>
              <a:rPr lang="cs-CZ" sz="2400" dirty="0" smtClean="0"/>
              <a:t>Oslovení je napsané jako zvláštní odstavec (Enter)</a:t>
            </a:r>
          </a:p>
          <a:p>
            <a:r>
              <a:rPr lang="cs-CZ" sz="2400" dirty="0" smtClean="0"/>
              <a:t>Dopis bude rozdělen do několika malých odstavců (pozdrav, vyprávění, připomenutí, vzpomínka, rozloučení – volné téma)</a:t>
            </a:r>
          </a:p>
          <a:p>
            <a:r>
              <a:rPr lang="cs-CZ" sz="2400" dirty="0" smtClean="0"/>
              <a:t>Do dopisu vložte datum, kdy byl dopis psán</a:t>
            </a:r>
          </a:p>
          <a:p>
            <a:r>
              <a:rPr lang="cs-CZ" sz="2400" dirty="0" smtClean="0"/>
              <a:t>Text bude zarovnán </a:t>
            </a:r>
            <a:r>
              <a:rPr lang="cs-CZ" sz="2400" smtClean="0"/>
              <a:t>do bloku</a:t>
            </a:r>
            <a:endParaRPr lang="cs-CZ" sz="2400" dirty="0" smtClean="0"/>
          </a:p>
          <a:p>
            <a:r>
              <a:rPr lang="cs-CZ" sz="2400" dirty="0" smtClean="0"/>
              <a:t>Oslovení tučným písmem</a:t>
            </a:r>
          </a:p>
          <a:p>
            <a:r>
              <a:rPr lang="cs-CZ" sz="2400" dirty="0" smtClean="0"/>
              <a:t>Odsazení začátku odstavců do prvního řádku </a:t>
            </a:r>
            <a:br>
              <a:rPr lang="cs-CZ" sz="2400" dirty="0" smtClean="0"/>
            </a:br>
            <a:r>
              <a:rPr lang="cs-CZ" sz="2400" dirty="0" smtClean="0"/>
              <a:t>na 1,25 cm</a:t>
            </a:r>
          </a:p>
          <a:p>
            <a:r>
              <a:rPr lang="cs-CZ" sz="2400" dirty="0" smtClean="0"/>
              <a:t>Ostatní nechám na vašem uvážení</a:t>
            </a:r>
          </a:p>
          <a:p>
            <a:endParaRPr lang="cs-CZ" sz="2400" dirty="0" smtClean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096859" y="-15687"/>
            <a:ext cx="6959602" cy="1512168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Zadání: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26737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620688"/>
            <a:ext cx="5760640" cy="8367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1640" y="1628800"/>
            <a:ext cx="6624736" cy="4392488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>
                <a:hlinkClick r:id="rId2"/>
              </a:rPr>
              <a:t>http://www.google.cz/imgres?um=1&amp;hl=cs&amp;biw=1366&amp;bih=653&amp;tbm=isch&amp;tbnid=zqK_wOukpqY9YM:&amp;imgrefurl=http://byznys.lidovky.cz/nigerijske-dopisy-jdou-s-dobou-siri-se-uz-i-po-facebooku-pj1-/firmy-trhy.aspx%3Fc%3DA110222_173746_firmy-trhy_kik&amp;docid=tu95etzVR6FV4M&amp;imgurl=http://i.lidovky.cz/11/023/lngal/KIK3957c6_obalka.jpg&amp;w=460&amp;h=394&amp;ei=9juRUfSTO4mUtQb424GgDA&amp;zoom=1&amp;ved=1t:3588,r:17,s:0,i:132&amp;iact=rc&amp;dur=1058&amp;page=2&amp;tbnh=180&amp;tbnw=183&amp;start=15&amp;ndsp=20&amp;tx=86&amp;ty=69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221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4</a:t>
            </a:r>
            <a:r>
              <a:rPr lang="cs-CZ" dirty="0" smtClean="0"/>
              <a:t>. </a:t>
            </a:r>
            <a:r>
              <a:rPr lang="cs-CZ" dirty="0"/>
              <a:t>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 počítačem.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</a:t>
            </a:r>
            <a:r>
              <a:rPr lang="cs-CZ" dirty="0" smtClean="0"/>
              <a:t>II. </a:t>
            </a:r>
            <a:r>
              <a:rPr lang="cs-CZ" dirty="0"/>
              <a:t>pololetí školního roku </a:t>
            </a:r>
            <a:r>
              <a:rPr lang="cs-CZ" dirty="0" smtClean="0"/>
              <a:t>2012/2013 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2159</TotalTime>
  <Words>176</Words>
  <Application>Microsoft Office PowerPoint</Application>
  <PresentationFormat>Předvádění na obrazovce (4:3)</PresentationFormat>
  <Paragraphs>26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     </vt:lpstr>
      <vt:lpstr>Dopis</vt:lpstr>
      <vt:lpstr>Zadání: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56</cp:revision>
  <dcterms:created xsi:type="dcterms:W3CDTF">2012-11-22T16:32:26Z</dcterms:created>
  <dcterms:modified xsi:type="dcterms:W3CDTF">2013-06-03T19:00:16Z</dcterms:modified>
</cp:coreProperties>
</file>