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69" r:id="rId5"/>
    <p:sldId id="266" r:id="rId6"/>
    <p:sldId id="270" r:id="rId7"/>
    <p:sldId id="272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um=1&amp;sa=N&amp;hl=cs&amp;biw=1366&amp;bih=653&amp;tbm=isch&amp;tbnid=RXTtHCVQ7iViHM:&amp;imgrefurl=http://cs.wikipedia.org/wiki/Po%C4%8D%C3%ADtadlo&amp;docid=kkxYFRm7e7KpUM&amp;imgurl=http://upload.wikimedia.org/wikipedia/commons/b/b5/RomanAbacusRecon.jpg&amp;w=300&amp;h=239&amp;ei=Y2uRUeSSJMTbtAbTqoHQCg&amp;zoom=1&amp;ved=1t:3588,r:0,s:0,i:150&amp;iact=rc&amp;dur=1957&amp;page=1&amp;tbnh=157&amp;tbnw=190&amp;start=0&amp;ndsp=17&amp;tx=157&amp;ty=72" TargetMode="External"/><Relationship Id="rId2" Type="http://schemas.openxmlformats.org/officeDocument/2006/relationships/hyperlink" Target="http://www.google.cz/imgres?um=1&amp;hl=cs&amp;biw=1366&amp;bih=653&amp;tbm=isch&amp;tbnid=pskaTmauiRxSNM:&amp;imgrefurl=http://www.historiepocitacu.cz/samocinny-pocitac-sapo.html&amp;docid=HCxu38890l9ukM&amp;imgurl=http://www.historiepocitacu.cz/img/schema_pocitace_sapo.jpg&amp;w=570&amp;h=395&amp;ei=dm6RUcaQGsOMtQbw5IHgDw&amp;zoom=1&amp;ved=1t:3588,r:45,s:0,i:223&amp;iact=rc&amp;dur=431&amp;page=3&amp;tbnh=173&amp;tbnw=245&amp;start=42&amp;ndsp=22&amp;tx=155&amp;ty=60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SAPO" TargetMode="External"/><Relationship Id="rId5" Type="http://schemas.openxmlformats.org/officeDocument/2006/relationships/hyperlink" Target="http://cs.wikipedia.org/wiki/Mechanismus_z_Antikyth%C3%A9ry" TargetMode="External"/><Relationship Id="rId4" Type="http://schemas.openxmlformats.org/officeDocument/2006/relationships/hyperlink" Target="http://cs.wikipedia.org/wiki/D%C4%9Bjiny_po%C4%8D%C3%ADta%C4%8D%C5%AF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Dějiny počítačů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VY_32_INOVACE_46_Dějiny_počítačů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Děda počítač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3396" y="4941168"/>
            <a:ext cx="57606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Abakus – jeho vznik se datuje cca před 5000 lety. Je to první nástroj, který usnadňoval početní operace. Připomínal zaprášený kámen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980728"/>
            <a:ext cx="4741118" cy="3777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Mechanismus z </a:t>
            </a:r>
            <a:r>
              <a:rPr lang="cs-CZ" sz="2400" dirty="0" err="1" smtClean="0"/>
              <a:t>Antikythéry</a:t>
            </a:r>
            <a:r>
              <a:rPr lang="cs-CZ" sz="2400" dirty="0"/>
              <a:t> </a:t>
            </a:r>
            <a:r>
              <a:rPr lang="cs-CZ" sz="2400" dirty="0" smtClean="0"/>
              <a:t>– přístroj složený z ozubených koleček</a:t>
            </a: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Mechanické kalkulátory</a:t>
            </a:r>
            <a:endParaRPr lang="cs-CZ" sz="4000" dirty="0"/>
          </a:p>
        </p:txBody>
      </p:sp>
      <p:pic>
        <p:nvPicPr>
          <p:cNvPr id="2054" name="Picture 6" descr="http://upload.wikimedia.org/wikipedia/commons/thumb/6/66/NAMA_Machine_d%27Anticyth%C3%A8re_1.jpg/220px-NAMA_Machine_d%27Anticyth%C3%A8re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00808"/>
            <a:ext cx="4176464" cy="372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907704" y="1772816"/>
            <a:ext cx="6912768" cy="43232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První fungující počítačový stroj. Zatím velmi poruchový, pro běžné účely nevyhovující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04856" cy="1368152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effectLst/>
              </a:rPr>
              <a:t>Z1</a:t>
            </a:r>
          </a:p>
        </p:txBody>
      </p:sp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33908"/>
            <a:ext cx="4858019" cy="2866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0949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620688"/>
            <a:ext cx="6264696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Mark 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31640" y="1628800"/>
            <a:ext cx="6624736" cy="439248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Využívaný americkým námořnictvem pro výpočet balistických tabulek. Vzniká firma IBM.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92896"/>
            <a:ext cx="4792166" cy="320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2217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416824" cy="1112336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Mark II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03648" y="5301208"/>
            <a:ext cx="5970494" cy="83546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Modernizovaný a rychlejší než předchůdce, opět předán námořnictvu. </a:t>
            </a:r>
            <a:endParaRPr lang="cs-CZ" dirty="0"/>
          </a:p>
        </p:txBody>
      </p:sp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84783"/>
            <a:ext cx="5400600" cy="35840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2777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5544616" cy="10081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SAPO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dirty="0" smtClean="0"/>
              <a:t>Prvním vyrobeným počítačem v Československu, do provozu v roce 1957. Po třech letech shořel.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836711"/>
            <a:ext cx="5429250" cy="376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0562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 fontScale="70000" lnSpcReduction="2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2"/>
              </a:rPr>
              <a:t>http://www.google.cz/imgres?um=1&amp;hl=cs&amp;biw=1366&amp;bih=653&amp;tbm=isch&amp;tbnid=pskaTmauiRxSNM:&amp;imgrefurl=http://www.historiepocitacu.cz/samocinny-pocitac-sapo.html&amp;docid=HCxu38890l9ukM&amp;imgurl=http://</a:t>
            </a:r>
            <a:r>
              <a:rPr lang="cs-CZ" dirty="0" smtClean="0">
                <a:hlinkClick r:id="rId2"/>
              </a:rPr>
              <a:t>www.historiepocitacu.cz/img/schema_pocitace_sapo.jpg&amp;w=570&amp;h=395&amp;ei=dm6RUcaQGsOMtQbw5IHgDw&amp;zoom=1&amp;ved=1t:3588,r:45,s:0,i:223&amp;iact=rc&amp;dur=431&amp;page=3&amp;tbnh=173&amp;tbnw=245&amp;start=42&amp;ndsp=22&amp;tx=155&amp;ty=60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http://www.google.cz/imgres?um=1&amp;sa=N&amp;hl=cs&amp;biw=1366&amp;bih=653&amp;tbm=isch&amp;tbnid=RXTtHCVQ7iViHM:&amp;imgrefurl=http://cs.wikipedia.org/wiki/Po%25C4%258D%25C3%25ADtadlo&amp;docid=kkxYFRm7e7KpUM&amp;imgurl=http://</a:t>
            </a:r>
            <a:r>
              <a:rPr lang="cs-CZ" dirty="0" smtClean="0">
                <a:hlinkClick r:id="rId3"/>
              </a:rPr>
              <a:t>upload.wikimedia.org/wikipedia/commons/b/b5/RomanAbacusRecon.jpg&amp;w=300&amp;h=239&amp;ei=Y2uRUeSSJMTbtAbTqoHQCg&amp;zoom=1&amp;ved=1t:3588,r:0,s:0,i:150&amp;iact=rc&amp;dur=1957&amp;page=1&amp;tbnh=157&amp;tbnw=190&amp;start=0&amp;ndsp=17&amp;tx=157&amp;ty=72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cs.wikipedia.org/wiki/D%C4%9Bjiny_po%C4%8D%C3%ADta%C4%8D%C5%AF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cs.wikipedia.org/wiki/Mechanismus_z_Antikyth%C3%A9ry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cs.wikipedia.org/wiki/SAPO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4.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2357</TotalTime>
  <Words>219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     </vt:lpstr>
      <vt:lpstr>Děda počítač</vt:lpstr>
      <vt:lpstr>Mechanické kalkulátory</vt:lpstr>
      <vt:lpstr>Z1</vt:lpstr>
      <vt:lpstr>Mark I</vt:lpstr>
      <vt:lpstr>Mark II</vt:lpstr>
      <vt:lpstr>SAPO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78</cp:revision>
  <dcterms:created xsi:type="dcterms:W3CDTF">2012-11-22T16:32:26Z</dcterms:created>
  <dcterms:modified xsi:type="dcterms:W3CDTF">2013-06-03T19:05:38Z</dcterms:modified>
</cp:coreProperties>
</file>