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2" r:id="rId5"/>
    <p:sldId id="273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om/imgres?um=1&amp;hl=cs&amp;biw=1366&amp;bih=653&amp;tbm=isch&amp;tbnid=Qhgl8QhcOglUvM:&amp;imgrefurl=http://omnitechsupporter.com/?tag=microsoft-word-tech-support&amp;docid=uUv1eEVm7uPmtM&amp;imgurl=http://omnitechsupporter.com/wp-content/uploads/2012/10/ms-word-2-256x256.png&amp;w=256&amp;h=256&amp;ei=PX2RUcXbO8GhtAa0x4GQBw&amp;zoom=1&amp;ved=1t:3588,r:3,s:0,i:153&amp;iact=rc&amp;dur=534&amp;page=1&amp;tbnh=179&amp;tbnw=179&amp;start=0&amp;ndsp=18&amp;tx=44&amp;ty=46" TargetMode="Externa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Textový editor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VY_32_INOVACE_50_Textový_editor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97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Textový editor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3356992"/>
            <a:ext cx="6192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Textový editor je program, pomocí kterého můžeme psát text, upravovat, vkládat fotografie, symboly a objekty. Ideálním programem pro tyto požadavky je Microsoft Word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-15687"/>
            <a:ext cx="8444901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Jak a proč používat Microsoft Word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5372127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Kdykoliv potřebujeme něco vytisknou</a:t>
            </a:r>
            <a:r>
              <a:rPr lang="cs-CZ" dirty="0"/>
              <a:t> </a:t>
            </a:r>
            <a:r>
              <a:rPr lang="cs-CZ" dirty="0" smtClean="0"/>
              <a:t>nebo napsat. Nesmírnou výhodou Wordu je, že můžeme text upravovat, dopisovat, přepisovat a vpisovat další nezávisle na čase.</a:t>
            </a:r>
            <a:endParaRPr lang="cs-CZ" dirty="0"/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24384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27584" y="3789040"/>
            <a:ext cx="7128792" cy="20162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Libovolná úprava textu.</a:t>
            </a:r>
          </a:p>
          <a:p>
            <a:pPr marL="0" indent="0">
              <a:buNone/>
            </a:pPr>
            <a:r>
              <a:rPr lang="cs-CZ" sz="3600" dirty="0" smtClean="0"/>
              <a:t>Vkládání různých objektů.</a:t>
            </a:r>
          </a:p>
          <a:p>
            <a:pPr marL="0" indent="0">
              <a:buNone/>
            </a:pPr>
            <a:r>
              <a:rPr lang="cs-CZ" sz="3600" dirty="0" smtClean="0"/>
              <a:t>Vkládání a mazání textu.</a:t>
            </a:r>
          </a:p>
          <a:p>
            <a:pPr marL="0" indent="0">
              <a:buNone/>
            </a:pPr>
            <a:r>
              <a:rPr lang="cs-CZ" sz="3600" dirty="0" smtClean="0"/>
              <a:t>Ukládání textu, archivace, tisk.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980728"/>
            <a:ext cx="782369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Výhody psaní v textovém editoru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71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971600" y="2852936"/>
            <a:ext cx="7128792" cy="31711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Nejdříve si musíme připravit text, který chceme přepsat, případně příprava vkládaných objektů.</a:t>
            </a:r>
          </a:p>
          <a:p>
            <a:pPr marL="0" indent="0">
              <a:buNone/>
            </a:pPr>
            <a:r>
              <a:rPr lang="cs-CZ" dirty="0" smtClean="0"/>
              <a:t>Spuštění textového editoru.</a:t>
            </a:r>
          </a:p>
          <a:p>
            <a:pPr marL="0" indent="0">
              <a:buNone/>
            </a:pPr>
            <a:r>
              <a:rPr lang="cs-CZ" dirty="0" smtClean="0"/>
              <a:t>Samotné psaní textu.</a:t>
            </a:r>
          </a:p>
          <a:p>
            <a:pPr marL="0" indent="0">
              <a:buNone/>
            </a:pPr>
            <a:r>
              <a:rPr lang="cs-CZ" dirty="0" smtClean="0"/>
              <a:t>Úprava textu do výsledné podoby.</a:t>
            </a:r>
          </a:p>
          <a:p>
            <a:pPr marL="0" indent="0">
              <a:buNone/>
            </a:pPr>
            <a:r>
              <a:rPr lang="cs-CZ" dirty="0" smtClean="0"/>
              <a:t>Zkontrolování textu – pozor na pravopisné chyby!</a:t>
            </a:r>
          </a:p>
          <a:p>
            <a:pPr marL="0" indent="0">
              <a:buNone/>
            </a:pPr>
            <a:r>
              <a:rPr lang="cs-CZ" dirty="0" smtClean="0"/>
              <a:t>Nikdy nezapomenout uložit!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836712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Pravidla psaní textu v textovém editoru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14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2"/>
              </a:rPr>
              <a:t>http://www.google.com/imgres?um=1&amp;hl=cs&amp;biw=1366&amp;bih=653&amp;tbm=isch&amp;tbnid=Qhgl8QhcOglUvM:&amp;imgrefurl=http://omnitechsupporter.com/%3Ftag%3Dmicrosoft-word-tech-support&amp;docid=uUv1eEVm7uPmtM&amp;imgurl=http://omnitechsupporter.com/wp-content/uploads/2012/10/ms-word-2-256x256.png&amp;w=256&amp;h=256&amp;ei=PX2RUcXbO8GhtAa0x4GQBw&amp;zoom=1&amp;ved=1t:3588,r:3,s:0,i:153&amp;iact=rc&amp;dur=534&amp;page=1&amp;tbnh=179&amp;tbnw=179&amp;start=0&amp;ndsp=18&amp;tx=44&amp;ty=46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2431</TotalTime>
  <Words>244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     </vt:lpstr>
      <vt:lpstr>Textový editor</vt:lpstr>
      <vt:lpstr>Jak a proč používat Microsoft Word</vt:lpstr>
      <vt:lpstr>Výhody psaní v textovém editoru</vt:lpstr>
      <vt:lpstr>Pravidla psaní textu v textovém editoru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87</cp:revision>
  <dcterms:created xsi:type="dcterms:W3CDTF">2012-11-22T16:32:26Z</dcterms:created>
  <dcterms:modified xsi:type="dcterms:W3CDTF">2013-06-03T19:07:13Z</dcterms:modified>
</cp:coreProperties>
</file>