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72" r:id="rId5"/>
    <p:sldId id="273" r:id="rId6"/>
    <p:sldId id="271" r:id="rId7"/>
    <p:sldId id="26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1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jbacak.estranky.cz/clanky/obrazky-ze-znaku-na-klavesnici.html" TargetMode="Externa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1115616" y="2420888"/>
            <a:ext cx="6696744" cy="3528392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Obrazy ze symbolů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Autor:  Mgr. Jan Duchek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VY_32_INOVACE_52_Obrázky_ze_symbolů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6" name="Picture 2" descr="http://www.zsbochov.cz/_DUM/logo_DU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09"/>
            <a:ext cx="9144000" cy="237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05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8136904" cy="1793167"/>
          </a:xfrm>
        </p:spPr>
        <p:txBody>
          <a:bodyPr/>
          <a:lstStyle/>
          <a:p>
            <a:pPr marL="182880" indent="0" algn="ctr">
              <a:buNone/>
            </a:pPr>
            <a:r>
              <a:rPr lang="cs-CZ" dirty="0" smtClean="0"/>
              <a:t>V programu Microsoft Word tvoř obrázky ze symbolů podle předlohy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691680" y="3356992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Nezapomeň, pro některé znaky budeš muset přepnout klávesnici!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8401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827584" y="4437112"/>
            <a:ext cx="7992888" cy="1944216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11560" y="-15687"/>
            <a:ext cx="8444901" cy="1512168"/>
          </a:xfrm>
        </p:spPr>
        <p:txBody>
          <a:bodyPr/>
          <a:lstStyle/>
          <a:p>
            <a:pPr marL="0" indent="0">
              <a:buNone/>
            </a:pPr>
            <a:r>
              <a:rPr lang="cs-CZ" sz="4000" dirty="0" smtClean="0"/>
              <a:t>Panáček s cedulí</a:t>
            </a:r>
            <a:endParaRPr lang="cs-CZ" sz="40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1115616" y="2348880"/>
            <a:ext cx="60486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\|/,</a:t>
            </a:r>
            <a:br>
              <a:rPr lang="pt-BR" dirty="0"/>
            </a:br>
            <a:r>
              <a:rPr lang="pt-BR" dirty="0"/>
              <a:t>( o o )</a:t>
            </a:r>
            <a:br>
              <a:rPr lang="pt-BR" dirty="0"/>
            </a:br>
            <a:r>
              <a:rPr lang="pt-BR" dirty="0"/>
              <a:t>+---------------o00-----(_)--------------------+</a:t>
            </a:r>
            <a:br>
              <a:rPr lang="pt-BR" dirty="0"/>
            </a:br>
            <a:r>
              <a:rPr lang="pt-BR" dirty="0"/>
              <a:t>   </a:t>
            </a:r>
            <a:br>
              <a:rPr lang="pt-BR" dirty="0"/>
            </a:br>
            <a:r>
              <a:rPr lang="pt-BR" dirty="0"/>
              <a:t>+---------------------------o00-----------------+</a:t>
            </a:r>
            <a:br>
              <a:rPr lang="pt-BR" dirty="0"/>
            </a:br>
            <a:r>
              <a:rPr lang="pt-BR" dirty="0"/>
              <a:t>|_||_|</a:t>
            </a:r>
            <a:br>
              <a:rPr lang="pt-BR" dirty="0"/>
            </a:br>
            <a:r>
              <a:rPr lang="pt-BR" dirty="0"/>
              <a:t>|| ||</a:t>
            </a:r>
            <a:br>
              <a:rPr lang="pt-BR" dirty="0"/>
            </a:br>
            <a:r>
              <a:rPr lang="pt-BR" dirty="0"/>
              <a:t>oo0 0oo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6737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827584" y="3789040"/>
            <a:ext cx="7128792" cy="201622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1800" dirty="0"/>
              <a:t>╔╗╔╗╔╗╔╗╔╗</a:t>
            </a:r>
            <a:br>
              <a:rPr lang="cs-CZ" sz="1800" dirty="0"/>
            </a:br>
            <a:r>
              <a:rPr lang="cs-CZ" sz="1800" dirty="0"/>
              <a:t>║╚╝╚╝╚╝╚╝║</a:t>
            </a:r>
            <a:br>
              <a:rPr lang="cs-CZ" sz="1800" dirty="0"/>
            </a:br>
            <a:r>
              <a:rPr lang="cs-CZ" sz="1800" dirty="0"/>
              <a:t>╚╤══════╤╝</a:t>
            </a:r>
            <a:br>
              <a:rPr lang="cs-CZ" sz="1800" dirty="0"/>
            </a:br>
            <a:r>
              <a:rPr lang="cs-CZ" sz="1800" dirty="0"/>
              <a:t>╔╗╔╗╔╗│─╔╗╔╗─│╔╗╔╗╔╗</a:t>
            </a:r>
            <a:br>
              <a:rPr lang="cs-CZ" sz="1800" dirty="0"/>
            </a:br>
            <a:r>
              <a:rPr lang="cs-CZ" sz="1800" dirty="0"/>
              <a:t>║╚╝╚╝║│─╚╝╚╝─│║╚╝╚╝║</a:t>
            </a:r>
            <a:br>
              <a:rPr lang="cs-CZ" sz="1800" dirty="0"/>
            </a:br>
            <a:r>
              <a:rPr lang="cs-CZ" sz="1800" dirty="0"/>
              <a:t>╚╤══╤╝│──────│╚╤══╤╝</a:t>
            </a:r>
            <a:br>
              <a:rPr lang="cs-CZ" sz="1800" dirty="0"/>
            </a:br>
            <a:r>
              <a:rPr lang="cs-CZ" sz="1800" dirty="0"/>
              <a:t>│╔╗╞╗│╔╗╔╗╔╗│╔╡╔╗│</a:t>
            </a:r>
            <a:br>
              <a:rPr lang="cs-CZ" sz="1800" dirty="0"/>
            </a:br>
            <a:r>
              <a:rPr lang="cs-CZ" sz="1800" dirty="0"/>
              <a:t>│╚╝│╚╪╝╚╝╚╝╚╪╝│╚╝│</a:t>
            </a:r>
            <a:br>
              <a:rPr lang="cs-CZ" sz="1800" dirty="0"/>
            </a:br>
            <a:r>
              <a:rPr lang="cs-CZ" sz="1800" dirty="0"/>
              <a:t>│╔╗│─│╔═╤╤═╗│─│╔╗│</a:t>
            </a:r>
            <a:br>
              <a:rPr lang="cs-CZ" sz="1800" dirty="0"/>
            </a:br>
            <a:r>
              <a:rPr lang="cs-CZ" sz="1800" dirty="0"/>
              <a:t>│╚╝│─│║─││─║│─│╚╝│</a:t>
            </a:r>
            <a:br>
              <a:rPr lang="cs-CZ" sz="1800" dirty="0"/>
            </a:br>
            <a:r>
              <a:rPr lang="cs-CZ" sz="1800" dirty="0"/>
              <a:t>│──│─│║─││─║│─│──│</a:t>
            </a:r>
            <a:br>
              <a:rPr lang="cs-CZ" sz="1800" dirty="0"/>
            </a:br>
            <a:r>
              <a:rPr lang="cs-CZ" sz="1800" dirty="0"/>
              <a:t>▀▀▀▀▀▀▀▀▀▀▀▀▀▀▀▀▀▀▀▀▀▀▀▀▀▀▀▀</a:t>
            </a:r>
            <a:endParaRPr lang="cs-CZ" sz="1800" b="1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827584" y="1484784"/>
            <a:ext cx="7823698" cy="11430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effectLst/>
              </a:rPr>
              <a:t>Hrad</a:t>
            </a:r>
            <a:r>
              <a:rPr lang="cs-CZ" dirty="0">
                <a:effectLst/>
              </a:rPr>
              <a:t/>
            </a:r>
            <a:br>
              <a:rPr lang="cs-CZ" dirty="0">
                <a:effectLst/>
              </a:rPr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77141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971600" y="3356992"/>
            <a:ext cx="7056784" cy="26670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400" dirty="0"/>
              <a:t>__...--~~~-. _ _.-~~~--...__</a:t>
            </a:r>
            <a:br>
              <a:rPr lang="cs-CZ" sz="2400" dirty="0"/>
            </a:br>
            <a:r>
              <a:rPr lang="cs-CZ" sz="2400" dirty="0"/>
              <a:t>// __...--~~- ._ !_.-~~--...__ \\</a:t>
            </a:r>
            <a:br>
              <a:rPr lang="cs-CZ" sz="2400" dirty="0"/>
            </a:br>
            <a:r>
              <a:rPr lang="cs-CZ" sz="2400" dirty="0"/>
              <a:t>// __...--~~~- ._ !_.-~~~--...__ \\</a:t>
            </a:r>
            <a:br>
              <a:rPr lang="cs-CZ" sz="2400" dirty="0"/>
            </a:br>
            <a:r>
              <a:rPr lang="cs-CZ" sz="2400" dirty="0"/>
              <a:t>// __......---~~._\ ! /_.~~----.....__ \\</a:t>
            </a:r>
            <a:br>
              <a:rPr lang="cs-CZ" sz="2400" dirty="0"/>
            </a:br>
            <a:r>
              <a:rPr lang="cs-CZ" sz="2400" dirty="0"/>
              <a:t>===========\\!//===========</a:t>
            </a: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827584" y="476672"/>
            <a:ext cx="7848872" cy="1584176"/>
          </a:xfrm>
        </p:spPr>
        <p:txBody>
          <a:bodyPr/>
          <a:lstStyle/>
          <a:p>
            <a:pPr marL="0" indent="0">
              <a:buNone/>
            </a:pPr>
            <a:r>
              <a:rPr lang="cs-CZ" b="0" dirty="0" smtClean="0">
                <a:effectLst/>
              </a:rPr>
              <a:t>Kniha</a:t>
            </a:r>
            <a:r>
              <a:rPr lang="cs-CZ" b="0" dirty="0">
                <a:effectLst/>
              </a:rPr>
              <a:t/>
            </a:r>
            <a:br>
              <a:rPr lang="cs-CZ" b="0" dirty="0">
                <a:effectLst/>
              </a:rPr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61419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0"/>
            <a:ext cx="5472608" cy="836712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022438" y="1340768"/>
            <a:ext cx="6437994" cy="4102203"/>
          </a:xfrm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dirty="0">
                <a:hlinkClick r:id="rId2"/>
              </a:rPr>
              <a:t>http://www.jbacak.estranky.cz/clanky/obrazky-ze-znaku-na-klavesnici.html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5463171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cs-CZ" dirty="0" smtClean="0"/>
              <a:t>Vytvořeno </a:t>
            </a:r>
            <a:r>
              <a:rPr lang="cs-CZ" dirty="0"/>
              <a:t>jako DUM do předmětu Práce na počítači na Základní Škole a Mateřské škole Mladá Boleslav, 17. listopadu 1325 příspěvková organizace, pro </a:t>
            </a:r>
            <a:r>
              <a:rPr lang="cs-CZ" dirty="0" smtClean="0"/>
              <a:t>5. </a:t>
            </a:r>
            <a:r>
              <a:rPr lang="cs-CZ" dirty="0"/>
              <a:t>ročník. </a:t>
            </a:r>
          </a:p>
          <a:p>
            <a:pPr marL="45720" indent="0">
              <a:buNone/>
            </a:pPr>
            <a:r>
              <a:rPr lang="cs-CZ" dirty="0"/>
              <a:t>•Materiál slouží k doplnění výkladu </a:t>
            </a:r>
            <a:r>
              <a:rPr lang="cs-CZ" dirty="0" smtClean="0"/>
              <a:t>práce s počítačem. </a:t>
            </a:r>
            <a:endParaRPr lang="cs-CZ" dirty="0"/>
          </a:p>
          <a:p>
            <a:pPr marL="45720" indent="0">
              <a:buNone/>
            </a:pPr>
            <a:r>
              <a:rPr lang="cs-CZ" dirty="0"/>
              <a:t>•Materiál doporučuji prezentovat pomocí dataprojektoru či interaktivní tabule. </a:t>
            </a:r>
          </a:p>
          <a:p>
            <a:pPr marL="45720" indent="0">
              <a:buNone/>
            </a:pPr>
            <a:r>
              <a:rPr lang="cs-CZ" dirty="0"/>
              <a:t>•Materiál byl vytvořen a pilotován v </a:t>
            </a:r>
            <a:r>
              <a:rPr lang="cs-CZ" dirty="0" smtClean="0"/>
              <a:t>II. </a:t>
            </a:r>
            <a:r>
              <a:rPr lang="cs-CZ" dirty="0"/>
              <a:t>pololetí školního </a:t>
            </a:r>
            <a:r>
              <a:rPr lang="cs-CZ"/>
              <a:t>roku </a:t>
            </a:r>
            <a:r>
              <a:rPr lang="cs-CZ" smtClean="0"/>
              <a:t>2012/2013 </a:t>
            </a:r>
            <a:endParaRPr lang="cs-CZ" dirty="0"/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1854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2448</TotalTime>
  <Words>131</Words>
  <Application>Microsoft Office PowerPoint</Application>
  <PresentationFormat>Předvádění na obrazovce (4:3)</PresentationFormat>
  <Paragraphs>24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Aerodynamika</vt:lpstr>
      <vt:lpstr>     </vt:lpstr>
      <vt:lpstr>V programu Microsoft Word tvoř obrázky ze symbolů podle předlohy</vt:lpstr>
      <vt:lpstr>Panáček s cedulí</vt:lpstr>
      <vt:lpstr>Hrad </vt:lpstr>
      <vt:lpstr>Kniha </vt:lpstr>
      <vt:lpstr>Zdroje: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Vyhledávání na internetu</dc:title>
  <dc:creator>Duchacek</dc:creator>
  <cp:lastModifiedBy>Duchacek</cp:lastModifiedBy>
  <cp:revision>90</cp:revision>
  <dcterms:created xsi:type="dcterms:W3CDTF">2012-11-22T16:32:26Z</dcterms:created>
  <dcterms:modified xsi:type="dcterms:W3CDTF">2013-06-03T19:08:05Z</dcterms:modified>
</cp:coreProperties>
</file>