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71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dborict.upol.cz/letak_desatero_4.pdf" TargetMode="External"/><Relationship Id="rId2" Type="http://schemas.openxmlformats.org/officeDocument/2006/relationships/hyperlink" Target="http://www.zsvlkova.cz/zaci/desatero-dobreho-zaka/item/319-po%C4%8D%C3%ADta%C4%8Dov%C3%A9-desatero-%C5%BE%C3%A1ka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Počítačové desatero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VY_32_INOVACE_53_Počítačové_desatero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Počítačové desatero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5" y="1206044"/>
            <a:ext cx="8280919" cy="337508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1) Buď </a:t>
            </a:r>
            <a:r>
              <a:rPr lang="cs-CZ" sz="2400" dirty="0">
                <a:effectLst/>
              </a:rPr>
              <a:t>opatrný </a:t>
            </a:r>
            <a:r>
              <a:rPr lang="cs-CZ" sz="2400" b="0" dirty="0">
                <a:effectLst/>
              </a:rPr>
              <a:t>- Pokud se na internetu dostaneš do kontaktu s cizími lidmi, buď velmi opatrný. Pamatuj, že je znáš pouze prostřednictvím počítače. Přestože působí mile a přátelsky</a:t>
            </a:r>
            <a:r>
              <a:rPr lang="cs-CZ" sz="2400" b="0" dirty="0" smtClean="0">
                <a:effectLst/>
              </a:rPr>
              <a:t>, mohou </a:t>
            </a:r>
            <a:r>
              <a:rPr lang="cs-CZ" sz="2400" b="0" dirty="0">
                <a:effectLst/>
              </a:rPr>
              <a:t>být jejich názory a skutečné záměry nebezpečné nejenom pro tebe, ale i pro tvoje okolí.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708920"/>
            <a:ext cx="782369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>2) </a:t>
            </a:r>
            <a:r>
              <a:rPr lang="cs-CZ" sz="2400" dirty="0">
                <a:effectLst/>
              </a:rPr>
              <a:t>Věnuj se tématům vhodným tvému věk</a:t>
            </a:r>
            <a:r>
              <a:rPr lang="cs-CZ" sz="2400" b="0" dirty="0">
                <a:effectLst/>
              </a:rPr>
              <a:t> - Jistě už víš, že kromě mnoha užitečných informací a </a:t>
            </a:r>
            <a:r>
              <a:rPr lang="cs-CZ" sz="2400" b="0" dirty="0" smtClean="0">
                <a:effectLst/>
              </a:rPr>
              <a:t>zajímavých </a:t>
            </a:r>
            <a:r>
              <a:rPr lang="cs-CZ" sz="2400" b="0" dirty="0">
                <a:effectLst/>
              </a:rPr>
              <a:t>kontaktů je na internetu možné najít i </a:t>
            </a:r>
            <a:r>
              <a:rPr lang="cs-CZ" sz="2400" b="0" dirty="0" smtClean="0">
                <a:effectLst/>
              </a:rPr>
              <a:t>takové stránky</a:t>
            </a:r>
            <a:r>
              <a:rPr lang="cs-CZ" sz="2400" b="0" dirty="0">
                <a:effectLst/>
              </a:rPr>
              <a:t>, na nichž se objevují témata pro tebe nevhodná nebo dokonce protizákonná.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7714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971600" y="3356992"/>
            <a:ext cx="7056784" cy="26670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3) Nezasahuj </a:t>
            </a:r>
            <a:r>
              <a:rPr lang="cs-CZ" sz="2400" b="1" dirty="0"/>
              <a:t>do soukromí druhých </a:t>
            </a:r>
            <a:r>
              <a:rPr lang="cs-CZ" sz="2400" dirty="0"/>
              <a:t>-Každý člověk má právo na své soukromí: na svou korespondenci, osobní poznámky či deník. Také ty jistě chceš </a:t>
            </a:r>
            <a:r>
              <a:rPr lang="cs-CZ" sz="2400" dirty="0" err="1"/>
              <a:t>mítprávo</a:t>
            </a:r>
            <a:r>
              <a:rPr lang="cs-CZ" sz="2400" dirty="0"/>
              <a:t> na „svůj svět“, který ti nikdo nenaruší. Dopřej </a:t>
            </a:r>
            <a:r>
              <a:rPr lang="cs-CZ" sz="2400" dirty="0" err="1"/>
              <a:t>protosoukromí</a:t>
            </a:r>
            <a:r>
              <a:rPr lang="cs-CZ" sz="2400" dirty="0"/>
              <a:t> i druhým.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476672"/>
            <a:ext cx="7848872" cy="1584176"/>
          </a:xfrm>
        </p:spPr>
        <p:txBody>
          <a:bodyPr/>
          <a:lstStyle/>
          <a:p>
            <a:pPr marL="0" indent="0">
              <a:buNone/>
            </a:pPr>
            <a:r>
              <a:rPr lang="cs-CZ" b="0" dirty="0">
                <a:effectLst/>
              </a:rPr>
              <a:t/>
            </a:r>
            <a:br>
              <a:rPr lang="cs-CZ" b="0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141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/>
              <a:t>4) </a:t>
            </a:r>
            <a:r>
              <a:rPr lang="cs-CZ" sz="3200" dirty="0">
                <a:effectLst/>
              </a:rPr>
              <a:t>Dodržuj standardní postup - </a:t>
            </a:r>
            <a:r>
              <a:rPr lang="cs-CZ" sz="3200" b="0" dirty="0">
                <a:effectLst/>
              </a:rPr>
              <a:t>Zapínání a vypínání počítače má svá pravidla, stejně </a:t>
            </a:r>
            <a:r>
              <a:rPr lang="cs-CZ" sz="3200" b="0" dirty="0" err="1">
                <a:effectLst/>
              </a:rPr>
              <a:t>jakoukládání</a:t>
            </a:r>
            <a:r>
              <a:rPr lang="cs-CZ" sz="3200" b="0" dirty="0">
                <a:effectLst/>
              </a:rPr>
              <a:t>, tisk a jiné standardní činnosti. Dodržuj je.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66705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5) </a:t>
            </a:r>
            <a:r>
              <a:rPr lang="cs-CZ" sz="2400" dirty="0">
                <a:effectLst/>
              </a:rPr>
              <a:t>Získané informace si ověřuj - </a:t>
            </a:r>
            <a:r>
              <a:rPr lang="cs-CZ" sz="2400" b="0" dirty="0">
                <a:effectLst/>
              </a:rPr>
              <a:t>Internet je zdrojem nepřeberného množství informací</a:t>
            </a:r>
            <a:r>
              <a:rPr lang="cs-CZ" sz="2400" b="0" dirty="0" smtClean="0">
                <a:effectLst/>
              </a:rPr>
              <a:t>, které </a:t>
            </a:r>
            <a:r>
              <a:rPr lang="cs-CZ" sz="2400" b="0" dirty="0">
                <a:effectLst/>
              </a:rPr>
              <a:t>můžeš využít ke studiu i k pobavení. Buď ale </a:t>
            </a:r>
            <a:r>
              <a:rPr lang="cs-CZ" sz="2400" b="0" dirty="0" smtClean="0">
                <a:effectLst/>
              </a:rPr>
              <a:t>opatrný !</a:t>
            </a:r>
            <a:r>
              <a:rPr lang="cs-CZ" sz="2400" b="0" dirty="0">
                <a:effectLst/>
              </a:rPr>
              <a:t>Všechny informace nemusí být pravdivé a potvrzené. I proto si nabyté údaje ověř z více zdrojů.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7695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6) </a:t>
            </a:r>
            <a:r>
              <a:rPr lang="cs-CZ" sz="2800" dirty="0">
                <a:effectLst/>
              </a:rPr>
              <a:t>Nepřivlastňuj si práci a nápady druhých - </a:t>
            </a:r>
            <a:r>
              <a:rPr lang="cs-CZ" sz="2800" b="0" dirty="0">
                <a:effectLst/>
              </a:rPr>
              <a:t>Informace na internetu podléhají ochraně autorských </a:t>
            </a:r>
            <a:r>
              <a:rPr lang="cs-CZ" sz="2800" b="0" dirty="0" smtClean="0">
                <a:effectLst/>
              </a:rPr>
              <a:t>práv stejně </a:t>
            </a:r>
            <a:r>
              <a:rPr lang="cs-CZ" sz="2800" b="0" dirty="0">
                <a:effectLst/>
              </a:rPr>
              <a:t>jako knihy nebo hudební a filmové nosiče. </a:t>
            </a:r>
            <a:r>
              <a:rPr lang="cs-CZ" sz="2800" b="0" dirty="0" smtClean="0">
                <a:effectLst/>
              </a:rPr>
              <a:t>Nemáš proto </a:t>
            </a:r>
            <a:r>
              <a:rPr lang="cs-CZ" sz="2800" b="0" dirty="0">
                <a:effectLst/>
              </a:rPr>
              <a:t>právo přivlastňovat si je jen proto, že není těžké je získat.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55787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7) </a:t>
            </a:r>
            <a:r>
              <a:rPr lang="cs-CZ" sz="2800" dirty="0">
                <a:effectLst/>
              </a:rPr>
              <a:t>Chraň počítač před počítačovými viry - </a:t>
            </a:r>
            <a:r>
              <a:rPr lang="cs-CZ" sz="2800" b="0" dirty="0">
                <a:effectLst/>
              </a:rPr>
              <a:t>Internet nepřináší jen užitečné informace a možnost zábavy. V celosvětové pavučině se také velmi rychle šíří počítačové viry. Některé z nich mohou způsobit velké škody jak na tvém počítači, tak i na počítačích dalších, s nimiž jsi propojen do sítě. Proto buď vždy opatrný.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35444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8) </a:t>
            </a:r>
            <a:r>
              <a:rPr lang="cs-CZ" sz="2400" dirty="0">
                <a:effectLst/>
              </a:rPr>
              <a:t>Pravidelně kontroluj kapacitu disku</a:t>
            </a:r>
            <a:r>
              <a:rPr lang="cs-CZ" sz="2400" b="0" dirty="0">
                <a:effectLst/>
              </a:rPr>
              <a:t> - Kapacita disku stanice – ať je jakkoli velká – je vždycky omezená. Vzpomeň si na to vždy, když se budeš muset rozhodnout, který materiál si chceš ponechat.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6478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9) </a:t>
            </a:r>
            <a:r>
              <a:rPr lang="cs-CZ" dirty="0">
                <a:effectLst/>
              </a:rPr>
              <a:t>Zachovávej u počítače čistotu a pořádek</a:t>
            </a:r>
            <a:r>
              <a:rPr lang="cs-CZ" b="0" dirty="0">
                <a:effectLst/>
              </a:rPr>
              <a:t> - Jídlo ani pití nad klávesnici počítače nepatří.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969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10) </a:t>
            </a:r>
            <a:r>
              <a:rPr lang="cs-CZ" sz="2800" dirty="0">
                <a:effectLst/>
              </a:rPr>
              <a:t>Počítač není všechno </a:t>
            </a:r>
            <a:r>
              <a:rPr lang="cs-CZ" sz="2800" b="0" dirty="0">
                <a:effectLst/>
              </a:rPr>
              <a:t>- Počítač je tvou pomůckou, nástrojem, který ti může být nápomocen při studiu i domácí přípravě. Stejně tak ti může zprostředkovat zábavu a komunikaci s kamarády. Skutečný svět se ale nachází za zdí počítačové učebny.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85770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http://www.zsvlkova.cz/zaci/desatero-dobreho-zaka/item/319-po%C4%8D%C3%ADta%C4%8Dov%C3%A9-desatero-%</a:t>
            </a:r>
            <a:r>
              <a:rPr lang="cs-CZ" dirty="0" smtClean="0">
                <a:hlinkClick r:id="rId2"/>
              </a:rPr>
              <a:t>C5%BE%C3%A1ka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3"/>
              </a:rPr>
              <a:t>http://odborict.upol.cz/letak_desatero_4.pdf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2464</TotalTime>
  <Words>162</Words>
  <Application>Microsoft Office PowerPoint</Application>
  <PresentationFormat>Předvádění na obrazovce (4:3)</PresentationFormat>
  <Paragraphs>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     </vt:lpstr>
      <vt:lpstr>Počítačové desatero</vt:lpstr>
      <vt:lpstr>1) Buď opatrný - Pokud se na internetu dostaneš do kontaktu s cizími lidmi, buď velmi opatrný. Pamatuj, že je znáš pouze prostřednictvím počítače. Přestože působí mile a přátelsky, mohou být jejich názory a skutečné záměry nebezpečné nejenom pro tebe, ale i pro tvoje okolí.</vt:lpstr>
      <vt:lpstr> 2) Věnuj se tématům vhodným tvému věk - Jistě už víš, že kromě mnoha užitečných informací a zajímavých kontaktů je na internetu možné najít i takové stránky, na nichž se objevují témata pro tebe nevhodná nebo dokonce protizákonná.</vt:lpstr>
      <vt:lpstr> </vt:lpstr>
      <vt:lpstr>4) Dodržuj standardní postup - Zapínání a vypínání počítače má svá pravidla, stejně jakoukládání, tisk a jiné standardní činnosti. Dodržuj je.</vt:lpstr>
      <vt:lpstr>5) Získané informace si ověřuj - Internet je zdrojem nepřeberného množství informací, které můžeš využít ke studiu i k pobavení. Buď ale opatrný !Všechny informace nemusí být pravdivé a potvrzené. I proto si nabyté údaje ověř z více zdrojů.</vt:lpstr>
      <vt:lpstr>6) Nepřivlastňuj si práci a nápady druhých - Informace na internetu podléhají ochraně autorských práv stejně jako knihy nebo hudební a filmové nosiče. Nemáš proto právo přivlastňovat si je jen proto, že není těžké je získat.</vt:lpstr>
      <vt:lpstr>7) Chraň počítač před počítačovými viry - Internet nepřináší jen užitečné informace a možnost zábavy. V celosvětové pavučině se také velmi rychle šíří počítačové viry. Některé z nich mohou způsobit velké škody jak na tvém počítači, tak i na počítačích dalších, s nimiž jsi propojen do sítě. Proto buď vždy opatrný.</vt:lpstr>
      <vt:lpstr>8) Pravidelně kontroluj kapacitu disku - Kapacita disku stanice – ať je jakkoli velká – je vždycky omezená. Vzpomeň si na to vždy, když se budeš muset rozhodnout, který materiál si chceš ponechat.</vt:lpstr>
      <vt:lpstr>9) Zachovávej u počítače čistotu a pořádek - Jídlo ani pití nad klávesnici počítače nepatří.</vt:lpstr>
      <vt:lpstr>10) Počítač není všechno - Počítač je tvou pomůckou, nástrojem, který ti může být nápomocen při studiu i domácí přípravě. Stejně tak ti může zprostředkovat zábavu a komunikaci s kamarády. Skutečný svět se ale nachází za zdí počítačové učebny.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94</cp:revision>
  <dcterms:created xsi:type="dcterms:W3CDTF">2012-11-22T16:32:26Z</dcterms:created>
  <dcterms:modified xsi:type="dcterms:W3CDTF">2013-06-03T19:08:36Z</dcterms:modified>
</cp:coreProperties>
</file>