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72" r:id="rId5"/>
    <p:sldId id="273" r:id="rId6"/>
    <p:sldId id="27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lza.cz/projektory/dlp-projektory/18843306.htm" TargetMode="External"/><Relationship Id="rId2" Type="http://schemas.openxmlformats.org/officeDocument/2006/relationships/hyperlink" Target="http://www.alza.cz/projektory/lcd-projektory/18843295.htm" TargetMode="External"/><Relationship Id="rId1" Type="http://schemas.openxmlformats.org/officeDocument/2006/relationships/slideLayout" Target="../slideLayouts/slideLayout3.xml"/><Relationship Id="rId5" Type="http://schemas.openxmlformats.org/officeDocument/2006/relationships/hyperlink" Target="http://cs.wikipedia.org/wiki/Dataprojektor" TargetMode="External"/><Relationship Id="rId4" Type="http://schemas.openxmlformats.org/officeDocument/2006/relationships/hyperlink" Target="http://www.google.cz/imgres?um=1&amp;sa=N&amp;hl=cs&amp;biw=1366&amp;bih=653&amp;tbm=isch&amp;tbnid=om5SC1vYCZ2jIM:&amp;imgrefurl=http://hdworld.cz/audio-video/LED-projektor-Samsung-SP-F10M-1071&amp;docid=yPCkGcTP9DBdFM&amp;imgurl=http://data.hdworld.cz/img/article_title/title_l/1f/e2eb6d2f15dd1c307abb9e0de3fb4d.jpg&amp;w=420&amp;h=200&amp;ei=F4qRUdi6N4jMtAbhxIAI&amp;zoom=1&amp;ved=1t:3588,r:0,s:0,i:111&amp;iact=rc&amp;dur=1038&amp;page=1&amp;tbnh=155&amp;tbnw=301&amp;start=0&amp;ndsp=16&amp;tx=223&amp;ty=29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696744" cy="3528392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Projektory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VY_32_INOVACE_54_Projektory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 descr="http://www.zsbochov.cz/_DUM/logo_D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960"/>
            <a:ext cx="9144000" cy="237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0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8136904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Projektor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39752" y="4365104"/>
            <a:ext cx="4752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b="1" dirty="0"/>
              <a:t>Projektor</a:t>
            </a:r>
            <a:r>
              <a:rPr lang="pl-PL" dirty="0"/>
              <a:t> je zařízení, které umožňuje zobrazení (projekci) obrazu na dané místo.</a:t>
            </a:r>
            <a:endParaRPr lang="cs-CZ" dirty="0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2109" y="1935538"/>
            <a:ext cx="3187814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8401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827584" y="4437112"/>
            <a:ext cx="7992888" cy="1944216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72807" cy="1286852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Dělení podle technologie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852936"/>
            <a:ext cx="59766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DLP </a:t>
            </a:r>
            <a:r>
              <a:rPr lang="cs-CZ" dirty="0"/>
              <a:t>(Digital </a:t>
            </a:r>
            <a:r>
              <a:rPr lang="cs-CZ" dirty="0" err="1"/>
              <a:t>Light</a:t>
            </a:r>
            <a:r>
              <a:rPr lang="cs-CZ" dirty="0"/>
              <a:t> </a:t>
            </a:r>
            <a:r>
              <a:rPr lang="cs-CZ" dirty="0" err="1"/>
              <a:t>Processing</a:t>
            </a:r>
            <a:r>
              <a:rPr lang="cs-CZ" dirty="0"/>
              <a:t>) projektorů je jeden případně více DMD čipů. Je to čip, na kterém jsou malá zrcátka. Nazývá se také DLP čip. Poté, co lampa vyrobí světlo, projde světlo přes optickou čočku a dopadne na rotující barevný kotouč, který změní vlnovou délku světla. Na kotouči bývají tři základní barvy (RGB) a jedna průhledná část pro zvýšení jasu. Na kotouči může být i více barev (např. žlutá či azurová).</a:t>
            </a:r>
          </a:p>
        </p:txBody>
      </p:sp>
      <p:pic>
        <p:nvPicPr>
          <p:cNvPr id="2060" name="Picture 12" descr="BenQ MX50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5628" y="1484784"/>
            <a:ext cx="1809750" cy="1809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6737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55576" y="2708920"/>
            <a:ext cx="7823698" cy="1143000"/>
          </a:xfrm>
        </p:spPr>
        <p:txBody>
          <a:bodyPr/>
          <a:lstStyle/>
          <a:p>
            <a:pPr marL="0" indent="0">
              <a:buNone/>
            </a:pPr>
            <a:r>
              <a:rPr lang="cs-CZ" sz="2400" b="0" dirty="0">
                <a:effectLst/>
              </a:rPr>
              <a:t>LED projektory jsou vlastně DLP projektory, ve kterých je lampa nahrazena LED diodami. Největšími výhodami této technologie je nízká spotřeba, absence lampy a především malé rozměry. Zásadní nevýhodou je velmi nízká </a:t>
            </a:r>
            <a:r>
              <a:rPr lang="cs-CZ" sz="2400" b="0" dirty="0" smtClean="0">
                <a:effectLst/>
              </a:rPr>
              <a:t>světelnost.</a:t>
            </a:r>
            <a:endParaRPr lang="cs-CZ" sz="24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083731"/>
            <a:ext cx="3105150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7714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971600" y="3356992"/>
            <a:ext cx="7056784" cy="26670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Výhodou LCD projektorů je v průměru nižší hlučnost, mají ostrý a jasný obraz a netrpí duhovým efektem.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27584" y="476672"/>
            <a:ext cx="7848872" cy="1584176"/>
          </a:xfrm>
        </p:spPr>
        <p:txBody>
          <a:bodyPr/>
          <a:lstStyle/>
          <a:p>
            <a:pPr marL="0" indent="0">
              <a:buNone/>
            </a:pPr>
            <a:r>
              <a:rPr lang="cs-CZ" b="0" dirty="0">
                <a:effectLst/>
              </a:rPr>
              <a:t/>
            </a:r>
            <a:br>
              <a:rPr lang="cs-CZ" b="0" dirty="0">
                <a:effectLst/>
              </a:rPr>
            </a:b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524125"/>
            <a:ext cx="1809750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96141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0"/>
            <a:ext cx="5472608" cy="83671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022438" y="1340768"/>
            <a:ext cx="6437994" cy="4102203"/>
          </a:xfrm>
        </p:spPr>
        <p:txBody>
          <a:bodyPr>
            <a:normAutofit fontScale="92500" lnSpcReduction="20000"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www.alza.cz/projektory/lcd-projektory/18843295.htm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www.alza.cz/projektory/dlp-projektory/18843306.htm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4"/>
              </a:rPr>
              <a:t>http://www.google.cz/imgres?um=1&amp;sa=N&amp;hl=cs&amp;biw=1366&amp;bih=653&amp;tbm=isch&amp;tbnid=om5SC1vYCZ2jIM:&amp;imgrefurl=http://hdworld.cz/audio-video/LED-projektor-Samsung-SP-F10M-1071&amp;docid=yPCkGcTP9DBdFM&amp;imgurl=http://</a:t>
            </a:r>
            <a:r>
              <a:rPr lang="cs-CZ" dirty="0" smtClean="0">
                <a:hlinkClick r:id="rId4"/>
              </a:rPr>
              <a:t>data.hdworld.cz/img/article_title/title_l/1f/e2eb6d2f15dd1c307abb9e0de3fb4d.jpg&amp;w=420&amp;h=200&amp;ei=F4qRUdi6N4jMtAbhxIAI&amp;zoom=1&amp;ved=1t:3588,r:0,s:0,i:111&amp;iact=rc&amp;dur=1038&amp;page=1&amp;tbnh=155&amp;tbnw=301&amp;start=0&amp;ndsp=16&amp;tx=223&amp;ty=29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cs.wikipedia.org/wiki/Dataprojektor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46317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pro </a:t>
            </a:r>
            <a:r>
              <a:rPr lang="cs-CZ" dirty="0" smtClean="0"/>
              <a:t>5. </a:t>
            </a:r>
            <a:r>
              <a:rPr lang="cs-CZ" dirty="0"/>
              <a:t>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s počítačem.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</a:t>
            </a:r>
            <a:r>
              <a:rPr lang="cs-CZ" dirty="0" smtClean="0"/>
              <a:t>II. </a:t>
            </a:r>
            <a:r>
              <a:rPr lang="cs-CZ" dirty="0"/>
              <a:t>pololetí školního </a:t>
            </a:r>
            <a:r>
              <a:rPr lang="cs-CZ"/>
              <a:t>roku </a:t>
            </a:r>
            <a:r>
              <a:rPr lang="cs-CZ" smtClean="0"/>
              <a:t>2012/2013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85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2473</TotalTime>
  <Words>261</Words>
  <Application>Microsoft Office PowerPoint</Application>
  <PresentationFormat>Předvádění na obrazovce (4:3)</PresentationFormat>
  <Paragraphs>26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     </vt:lpstr>
      <vt:lpstr>Projektor</vt:lpstr>
      <vt:lpstr>Dělení podle technologie</vt:lpstr>
      <vt:lpstr>LED projektory jsou vlastně DLP projektory, ve kterých je lampa nahrazena LED diodami. Největšími výhodami této technologie je nízká spotřeba, absence lampy a především malé rozměry. Zásadní nevýhodou je velmi nízká světelnost.</vt:lpstr>
      <vt:lpstr> 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na internetu</dc:title>
  <dc:creator>Duchacek</dc:creator>
  <cp:lastModifiedBy>Duchacek</cp:lastModifiedBy>
  <cp:revision>95</cp:revision>
  <dcterms:created xsi:type="dcterms:W3CDTF">2012-11-22T16:32:26Z</dcterms:created>
  <dcterms:modified xsi:type="dcterms:W3CDTF">2013-06-03T19:09:03Z</dcterms:modified>
</cp:coreProperties>
</file>