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74" r:id="rId4"/>
    <p:sldId id="275" r:id="rId5"/>
    <p:sldId id="27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hl=cs&amp;biw=1366&amp;bih=653&amp;tbm=isch&amp;tbnid=_OVO8PGcrzTtvM:&amp;imgrefurl=http://www.selli.cz/?IdP=32&amp;Akce=ObSlo&amp;Hodnota=9000000660494&amp;docid=_nAx2hTmimpQJM&amp;imgurl=http://www.selli.cz/obr.php?Id=9000000660495&amp;w=238&amp;h=225&amp;ei=V-aRUc3REYXNtAbCv4HACQ&amp;zoom=1&amp;ved=1t:3588,r:4,s:0,i:93&amp;iact=rc&amp;dur=690&amp;page=1&amp;tbnh=180&amp;tbnw=190&amp;start=0&amp;ndsp=15&amp;tx=99&amp;ty=73" TargetMode="External"/><Relationship Id="rId2" Type="http://schemas.openxmlformats.org/officeDocument/2006/relationships/hyperlink" Target="http://cs.wikipedia.org/wiki/Balt%C3%ADk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Baltík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VY_32_INOVACE_58_Baltík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7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800" dirty="0" smtClean="0"/>
              <a:t>Vlastní robot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3068960"/>
            <a:ext cx="69847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Robot je  vlastně automatický stroj, který plní příkazy. Pokud chcete ovládat vlastního robota, musíte mít určitou představu, jak a k čemu vám bude složit. S roboty nemusejí pracovat jen dospělí v továrnách, ale i žáci ve školách.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Ovládání robota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3534195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Pokud chcete úspěšně ovládat robota, je nutno ho pečlivě naprogramovat. Jinými slovy mu musíte říct, co po něm chcete. Stanovit jasné pořadí prováděných úkolů.</a:t>
            </a:r>
          </a:p>
          <a:p>
            <a:pPr marL="45720" indent="0">
              <a:buNone/>
            </a:pPr>
            <a:r>
              <a:rPr lang="cs-CZ" dirty="0" smtClean="0"/>
              <a:t>Váš robot se bude jmenovat </a:t>
            </a:r>
            <a:r>
              <a:rPr lang="cs-CZ" dirty="0" err="1" smtClean="0"/>
              <a:t>Baltík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903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Kdo je </a:t>
            </a:r>
            <a:r>
              <a:rPr lang="cs-CZ" dirty="0" err="1" smtClean="0"/>
              <a:t>Baltík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4365104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err="1" smtClean="0"/>
              <a:t>Baltík</a:t>
            </a:r>
            <a:r>
              <a:rPr lang="cs-CZ" dirty="0" smtClean="0"/>
              <a:t> je programovací jazyk, se kterým se naučíte v hodinách informatiky pracovat. Hlavní výhodou českého </a:t>
            </a:r>
            <a:r>
              <a:rPr lang="cs-CZ" dirty="0" err="1" smtClean="0"/>
              <a:t>Baltíka</a:t>
            </a:r>
            <a:r>
              <a:rPr lang="cs-CZ" dirty="0" smtClean="0"/>
              <a:t> je, že se neovládá pomocí textových příkazů, ale ikonami (obrázky).</a:t>
            </a:r>
            <a:endParaRPr lang="cs-CZ" dirty="0"/>
          </a:p>
        </p:txBody>
      </p:sp>
      <p:pic>
        <p:nvPicPr>
          <p:cNvPr id="11266" name="Picture 2" descr="http://www.selli.cz/obr.php?Id=900000066049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14425"/>
            <a:ext cx="226695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26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cs.wikipedia.org/wiki/Balt%C3%ADk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3"/>
              </a:rPr>
              <a:t>http://www.google.cz/imgres?um=1&amp;hl=cs&amp;biw=1366&amp;bih=653&amp;tbm=isch&amp;tbnid=_OVO8PGcrzTtvM:&amp;imgrefurl=http://www.selli.cz/%3FIdP%3D32%26Akce%3DObSlo%26Hodnota%3D9000000660494&amp;docid=_nAx2hTmimpQJM&amp;imgurl=http://www.selli.cz/obr.php%253FId%253D9000000660495&amp;w=238&amp;h=225&amp;ei=V-aRUc3REYXNtAbCv4HACQ&amp;zoom=1&amp;ved=1t:3588,r:4,s:0,i:93&amp;iact=rc&amp;dur=690&amp;page=1&amp;tbnh=180&amp;tbnw=190&amp;start=0&amp;ndsp=15&amp;tx=99&amp;ty=73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2867</TotalTime>
  <Words>232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     </vt:lpstr>
      <vt:lpstr>Vlastní robot</vt:lpstr>
      <vt:lpstr>Ovládání robota</vt:lpstr>
      <vt:lpstr>Kdo je Baltík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101</cp:revision>
  <dcterms:created xsi:type="dcterms:W3CDTF">2012-11-22T16:32:26Z</dcterms:created>
  <dcterms:modified xsi:type="dcterms:W3CDTF">2013-06-03T19:10:57Z</dcterms:modified>
</cp:coreProperties>
</file>