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72" r:id="rId3"/>
    <p:sldId id="273" r:id="rId4"/>
    <p:sldId id="274" r:id="rId5"/>
    <p:sldId id="275" r:id="rId6"/>
    <p:sldId id="276" r:id="rId7"/>
    <p:sldId id="27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696744" cy="352839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Formát písma Word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VY_32_INOVACE_60_Formátování_písma_Word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44" y="14199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332656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/>
              <a:t>F</a:t>
            </a:r>
            <a:r>
              <a:rPr lang="cs-CZ" dirty="0" smtClean="0"/>
              <a:t>ormátování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4365104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Veškerý text, který vyplodíme je vhodné upravit pomocí formátování. Buď zvládneme text upravovat už během samotného psaní nebo počkáme na dopsání celého textu .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12290" name="Picture 2" descr="http://word-navod.fotopulos.net/word-2010/psani/format-pism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124744"/>
            <a:ext cx="3384376" cy="2808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828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5333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Typ písma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699792" y="764704"/>
            <a:ext cx="6192688" cy="311468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Díky Wordu máme přístup k nepřebernému typu písma. Každý si najde typ, který se mu bude líbit. Nejznámější je určitě </a:t>
            </a:r>
            <a:r>
              <a:rPr lang="cs-CZ" dirty="0" err="1" smtClean="0"/>
              <a:t>Times</a:t>
            </a:r>
            <a:r>
              <a:rPr lang="cs-CZ" dirty="0" smtClean="0"/>
              <a:t> New Roman.</a:t>
            </a:r>
          </a:p>
          <a:p>
            <a:pPr marL="45720" indent="0">
              <a:buNone/>
            </a:pPr>
            <a:r>
              <a:rPr lang="cs-CZ" dirty="0" smtClean="0"/>
              <a:t>Přehled písma najdeme na obrázku</a:t>
            </a:r>
            <a:endParaRPr lang="cs-CZ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356" y="2564904"/>
            <a:ext cx="2952328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7306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Velikost písma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429694" y="1988840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Velikost písma volíme podle toho, na co je text určen. Pro nadpisy se hodí písmo </a:t>
            </a:r>
            <a:br>
              <a:rPr lang="cs-CZ" dirty="0" smtClean="0"/>
            </a:br>
            <a:r>
              <a:rPr lang="cs-CZ" dirty="0" smtClean="0"/>
              <a:t>větší (velikost &gt;16). </a:t>
            </a:r>
            <a:br>
              <a:rPr lang="cs-CZ" dirty="0" smtClean="0"/>
            </a:br>
            <a:r>
              <a:rPr lang="cs-CZ" dirty="0" smtClean="0"/>
              <a:t>Pro běžné psaní vystačí velikost 11-13. Pro taháky zvolíme písmo velmi malé (velikost 6)</a:t>
            </a:r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1962150" cy="336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9487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620688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Podtržené, kurzíva, tučné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283968" y="1772816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b="1" dirty="0" smtClean="0"/>
              <a:t>Písmo tučné.</a:t>
            </a:r>
          </a:p>
          <a:p>
            <a:pPr marL="45720" indent="0">
              <a:buNone/>
            </a:pPr>
            <a:r>
              <a:rPr lang="cs-CZ" u="sng" dirty="0" smtClean="0"/>
              <a:t>Písmo podtržené.</a:t>
            </a:r>
          </a:p>
          <a:p>
            <a:pPr marL="45720" indent="0">
              <a:buNone/>
            </a:pPr>
            <a:r>
              <a:rPr lang="cs-CZ" i="1" dirty="0" smtClean="0"/>
              <a:t>Písmo psané kurzívou.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48980"/>
            <a:ext cx="4495684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9116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b="0" dirty="0" smtClean="0"/>
              <a:t>Barva písma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Volíme vhodně barvu písma. Světlejší barvy nejsou na bílém podkladu dobře vidět.</a:t>
            </a:r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76872"/>
            <a:ext cx="3058641" cy="3921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419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5472608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022438" y="1340768"/>
            <a:ext cx="6437994" cy="4102203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/>
              <a:t>V</a:t>
            </a:r>
            <a:r>
              <a:rPr lang="cs-CZ" dirty="0" smtClean="0"/>
              <a:t>lastní</a:t>
            </a:r>
          </a:p>
        </p:txBody>
      </p:sp>
    </p:spTree>
    <p:extLst>
      <p:ext uri="{BB962C8B-B14F-4D97-AF65-F5344CB8AC3E}">
        <p14:creationId xmlns:p14="http://schemas.microsoft.com/office/powerpoint/2010/main" val="354631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</a:t>
            </a:r>
            <a:r>
              <a:rPr lang="cs-CZ"/>
              <a:t>pro </a:t>
            </a:r>
            <a:r>
              <a:rPr lang="cs-CZ" dirty="0"/>
              <a:t>4</a:t>
            </a:r>
            <a:r>
              <a:rPr lang="cs-CZ" smtClean="0"/>
              <a:t>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2912</TotalTime>
  <Words>211</Words>
  <Application>Microsoft Office PowerPoint</Application>
  <PresentationFormat>Předvádění na obrazovce (4:3)</PresentationFormat>
  <Paragraphs>29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     </vt:lpstr>
      <vt:lpstr>Formátování textu</vt:lpstr>
      <vt:lpstr>Typ písma</vt:lpstr>
      <vt:lpstr>Velikost písma</vt:lpstr>
      <vt:lpstr>Podtržené, kurzíva, tučné</vt:lpstr>
      <vt:lpstr>Barva písma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106</cp:revision>
  <dcterms:created xsi:type="dcterms:W3CDTF">2012-11-22T16:32:26Z</dcterms:created>
  <dcterms:modified xsi:type="dcterms:W3CDTF">2013-06-03T19:12:00Z</dcterms:modified>
</cp:coreProperties>
</file>