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F5987-30B3-491C-B807-114F7E65F4B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AC0D7A-1101-4CC9-AEF8-D971BBB64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use_in_the_country_-_geograph.org.uk_-_1458839.jpg" TargetMode="External"/><Relationship Id="rId3" Type="http://schemas.openxmlformats.org/officeDocument/2006/relationships/hyperlink" Target="http://commons.wikimedia.org/wiki/File:Bragdon-Lipe_House_Apr_10.jpg" TargetMode="External"/><Relationship Id="rId7" Type="http://schemas.openxmlformats.org/officeDocument/2006/relationships/hyperlink" Target="http://commons.wikimedia.org/wiki/File:Semi-detached_houses,_Hall_Green.jpg" TargetMode="External"/><Relationship Id="rId2" Type="http://schemas.openxmlformats.org/officeDocument/2006/relationships/hyperlink" Target="http://commons.wikimedia.org/wiki/File:25104200021_Twistringen_Vil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YC_Empire_State_Building.jpg" TargetMode="External"/><Relationship Id="rId5" Type="http://schemas.openxmlformats.org/officeDocument/2006/relationships/hyperlink" Target="http://commons.wikimedia.org/wiki/File:Block_of_flats_-_MSM_Toru%C5%84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commons.wikimedia.org/wiki/File:Paruskawan_mansion.jpg" TargetMode="Externa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ommons.wikimedia.org/wiki/File:Modern_Kitchen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ommons.wikimedia.org/wiki/File:Shops_at_the_city_centre_of_Deggendor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RA_LH_Lounge_First.jpg" TargetMode="External"/><Relationship Id="rId5" Type="http://schemas.openxmlformats.org/officeDocument/2006/relationships/hyperlink" Target="http://commons.wikimedia.org/wiki/File:Bedroom_Mitcham.jpg" TargetMode="External"/><Relationship Id="rId4" Type="http://schemas.openxmlformats.org/officeDocument/2006/relationships/hyperlink" Target="http://commons.wikimedia.org/wiki/File:Living_roo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189461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Dům, bydlení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Roof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mansion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semi-detached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house,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kitchen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bathroom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Housing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VY_22_INOVACE_01_14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7687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Ho</a:t>
            </a:r>
            <a:r>
              <a:rPr lang="cs-CZ" sz="3200" b="1" dirty="0" smtClean="0"/>
              <a:t>use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Roof</a:t>
            </a:r>
          </a:p>
          <a:p>
            <a:r>
              <a:rPr lang="en-GB" sz="2800" b="1" dirty="0" smtClean="0"/>
              <a:t>Garage</a:t>
            </a:r>
          </a:p>
          <a:p>
            <a:r>
              <a:rPr lang="en-GB" sz="2800" b="1" dirty="0" smtClean="0"/>
              <a:t>Fence</a:t>
            </a:r>
          </a:p>
          <a:p>
            <a:r>
              <a:rPr lang="en-GB" sz="2800" b="1" dirty="0" smtClean="0"/>
              <a:t>Chimney</a:t>
            </a:r>
          </a:p>
          <a:p>
            <a:r>
              <a:rPr lang="en-GB" sz="2800" b="1" dirty="0" smtClean="0"/>
              <a:t>Window</a:t>
            </a:r>
          </a:p>
          <a:p>
            <a:r>
              <a:rPr lang="en-GB" sz="2800" b="1" dirty="0" smtClean="0"/>
              <a:t>Door</a:t>
            </a:r>
          </a:p>
          <a:p>
            <a:r>
              <a:rPr lang="en-GB" sz="2800" b="1" dirty="0" smtClean="0"/>
              <a:t>Garden</a:t>
            </a:r>
          </a:p>
          <a:p>
            <a:r>
              <a:rPr lang="en-GB" sz="2800" b="1" dirty="0" smtClean="0"/>
              <a:t>Gate</a:t>
            </a:r>
          </a:p>
          <a:p>
            <a:r>
              <a:rPr lang="en-GB" sz="2800" b="1" dirty="0" smtClean="0"/>
              <a:t>Balcony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Picture 3" descr="D:\800px-25104200021_Twistringen_Vill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484784"/>
            <a:ext cx="6187697" cy="427821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Types of houses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Block of flats </a:t>
            </a:r>
            <a:r>
              <a:rPr lang="en-GB" sz="2800" dirty="0" smtClean="0"/>
              <a:t>- a building with many flats </a:t>
            </a:r>
          </a:p>
          <a:p>
            <a:r>
              <a:rPr lang="en-GB" sz="2800" b="1" dirty="0" smtClean="0"/>
              <a:t>Cottage</a:t>
            </a:r>
            <a:r>
              <a:rPr lang="en-GB" sz="2800" dirty="0" smtClean="0"/>
              <a:t> - a small house in the country</a:t>
            </a:r>
          </a:p>
          <a:p>
            <a:r>
              <a:rPr lang="en-GB" sz="2800" b="1" dirty="0" smtClean="0"/>
              <a:t>Mansion</a:t>
            </a:r>
            <a:r>
              <a:rPr lang="en-GB" sz="2800" dirty="0" smtClean="0"/>
              <a:t> – a large house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Paruskawan_mans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7" y="2696528"/>
            <a:ext cx="4176465" cy="3132349"/>
          </a:xfrm>
          <a:prstGeom prst="rect">
            <a:avLst/>
          </a:prstGeom>
          <a:noFill/>
        </p:spPr>
      </p:pic>
      <p:pic>
        <p:nvPicPr>
          <p:cNvPr id="5" name="Picture 3" descr="D:\800PX-~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12976"/>
            <a:ext cx="3456384" cy="259228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288" cy="5877273"/>
          </a:xfrm>
        </p:spPr>
        <p:txBody>
          <a:bodyPr/>
          <a:lstStyle/>
          <a:p>
            <a:r>
              <a:rPr lang="en-GB" sz="2800" b="1" dirty="0" smtClean="0"/>
              <a:t>Detached house</a:t>
            </a:r>
          </a:p>
          <a:p>
            <a:r>
              <a:rPr lang="en-GB" sz="2800" b="1" dirty="0" smtClean="0"/>
              <a:t>Semi-detached house </a:t>
            </a:r>
            <a:r>
              <a:rPr lang="en-GB" sz="2800" dirty="0" smtClean="0"/>
              <a:t>– joined to another house on one side</a:t>
            </a:r>
          </a:p>
          <a:p>
            <a:r>
              <a:rPr lang="en-GB" sz="2800" b="1" dirty="0" smtClean="0"/>
              <a:t>Skyscraper</a:t>
            </a:r>
            <a:r>
              <a:rPr lang="en-GB" sz="2800" dirty="0" smtClean="0"/>
              <a:t> – very tall city building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NYC_Empire_State_Build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068960"/>
            <a:ext cx="4284679" cy="2854667"/>
          </a:xfrm>
          <a:prstGeom prst="rect">
            <a:avLst/>
          </a:prstGeom>
          <a:noFill/>
        </p:spPr>
      </p:pic>
      <p:pic>
        <p:nvPicPr>
          <p:cNvPr id="5" name="Picture 3" descr="D:\800px-Semi-detached_houses,_Hall_Gre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284984"/>
            <a:ext cx="3966612" cy="263283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Location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76872"/>
            <a:ext cx="8363272" cy="38492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On the outskirts of town</a:t>
            </a:r>
          </a:p>
          <a:p>
            <a:r>
              <a:rPr lang="en-GB" sz="2800" b="1" dirty="0" smtClean="0"/>
              <a:t>In the suburbs</a:t>
            </a:r>
          </a:p>
          <a:p>
            <a:r>
              <a:rPr lang="en-GB" sz="2800" b="1" dirty="0" smtClean="0"/>
              <a:t>In a residential area</a:t>
            </a:r>
          </a:p>
          <a:p>
            <a:r>
              <a:rPr lang="en-GB" sz="2800" b="1" dirty="0" smtClean="0"/>
              <a:t>In the centre</a:t>
            </a:r>
          </a:p>
          <a:p>
            <a:r>
              <a:rPr lang="en-GB" sz="2800" b="1" dirty="0" smtClean="0"/>
              <a:t>In the country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House_in_the_country_-_geograph_org_uk_-_145883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356992"/>
            <a:ext cx="3600400" cy="2543570"/>
          </a:xfrm>
          <a:prstGeom prst="rect">
            <a:avLst/>
          </a:prstGeom>
          <a:noFill/>
        </p:spPr>
      </p:pic>
      <p:pic>
        <p:nvPicPr>
          <p:cNvPr id="5" name="Picture 3" descr="D:\Shops_at_the_city_centre_of_Deggendorf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124744"/>
            <a:ext cx="3217435" cy="211948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Rooms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713387"/>
          </a:xfrm>
        </p:spPr>
        <p:txBody>
          <a:bodyPr/>
          <a:lstStyle/>
          <a:p>
            <a:r>
              <a:rPr lang="en-GB" sz="2800" b="1" dirty="0" smtClean="0"/>
              <a:t>The living room </a:t>
            </a:r>
            <a:r>
              <a:rPr lang="en-GB" sz="2800" dirty="0" smtClean="0"/>
              <a:t>or </a:t>
            </a:r>
            <a:r>
              <a:rPr lang="en-GB" sz="2800" b="1" dirty="0" smtClean="0"/>
              <a:t>lounge</a:t>
            </a:r>
            <a:r>
              <a:rPr lang="en-GB" sz="2800" dirty="0" smtClean="0"/>
              <a:t> – sit, relax, watch </a:t>
            </a:r>
            <a:r>
              <a:rPr lang="en-GB" sz="2800" dirty="0" err="1" smtClean="0"/>
              <a:t>tv</a:t>
            </a:r>
            <a:endParaRPr lang="en-GB" sz="2800" dirty="0" smtClean="0"/>
          </a:p>
          <a:p>
            <a:r>
              <a:rPr lang="en-GB" sz="2800" b="1" dirty="0" smtClean="0"/>
              <a:t>The kitchen </a:t>
            </a:r>
          </a:p>
          <a:p>
            <a:r>
              <a:rPr lang="en-GB" sz="2800" b="1" dirty="0" smtClean="0"/>
              <a:t>The dining room </a:t>
            </a:r>
          </a:p>
          <a:p>
            <a:r>
              <a:rPr lang="en-GB" sz="2800" b="1" dirty="0" smtClean="0"/>
              <a:t>The hall</a:t>
            </a:r>
          </a:p>
          <a:p>
            <a:endParaRPr lang="cs-CZ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Modern_Kitch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132856"/>
            <a:ext cx="4104456" cy="3078342"/>
          </a:xfrm>
          <a:prstGeom prst="rect">
            <a:avLst/>
          </a:prstGeom>
          <a:noFill/>
        </p:spPr>
      </p:pic>
      <p:pic>
        <p:nvPicPr>
          <p:cNvPr id="5" name="Picture 3" descr="D:\800px-Living_roo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441126"/>
            <a:ext cx="3600400" cy="241667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bedroom</a:t>
            </a:r>
          </a:p>
          <a:p>
            <a:r>
              <a:rPr lang="en-GB" sz="2800" b="1" dirty="0" smtClean="0"/>
              <a:t>The bathroom</a:t>
            </a:r>
          </a:p>
          <a:p>
            <a:r>
              <a:rPr lang="en-GB" sz="2800" b="1" dirty="0" smtClean="0"/>
              <a:t>A spare room</a:t>
            </a:r>
          </a:p>
          <a:p>
            <a:r>
              <a:rPr lang="en-GB" sz="2800" b="1" dirty="0" smtClean="0"/>
              <a:t>A study</a:t>
            </a:r>
            <a:endParaRPr lang="en-GB" sz="2800" b="1" dirty="0"/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Bedroom_Mitcha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1700808"/>
            <a:ext cx="4392488" cy="2925465"/>
          </a:xfrm>
          <a:prstGeom prst="rect">
            <a:avLst/>
          </a:prstGeom>
          <a:noFill/>
        </p:spPr>
      </p:pic>
      <p:pic>
        <p:nvPicPr>
          <p:cNvPr id="5" name="Picture 3" descr="D:\FRA_LH_Lounge_Fir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212976"/>
            <a:ext cx="3456384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Do you live in a house or flat?</a:t>
            </a:r>
          </a:p>
          <a:p>
            <a:r>
              <a:rPr lang="en-GB" sz="2800" dirty="0" smtClean="0"/>
              <a:t>Where is it located?</a:t>
            </a:r>
          </a:p>
          <a:p>
            <a:r>
              <a:rPr lang="en-GB" sz="2800" dirty="0" smtClean="0"/>
              <a:t>Does it have a garage?</a:t>
            </a:r>
          </a:p>
          <a:p>
            <a:r>
              <a:rPr lang="en-GB" sz="2800" dirty="0" smtClean="0"/>
              <a:t>How many rooms are there?</a:t>
            </a:r>
          </a:p>
          <a:p>
            <a:r>
              <a:rPr lang="en-GB" sz="2800" dirty="0" smtClean="0"/>
              <a:t>Can you name some rooms?</a:t>
            </a:r>
          </a:p>
          <a:p>
            <a:r>
              <a:rPr lang="en-GB" sz="2800" dirty="0" smtClean="0"/>
              <a:t>What´s your favourite room?</a:t>
            </a:r>
          </a:p>
          <a:p>
            <a:r>
              <a:rPr lang="en-GB" sz="2800" dirty="0" smtClean="0"/>
              <a:t>What would your dream home look like?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800px-Bragdon-Lipe_House_Apr_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060848"/>
            <a:ext cx="3372280" cy="252921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686800" cy="485740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2013-03-01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  <a:endParaRPr lang="en-GB" sz="2000" dirty="0" smtClean="0"/>
          </a:p>
          <a:p>
            <a:r>
              <a:rPr lang="cs-CZ" sz="2000" dirty="0" smtClean="0">
                <a:hlinkClick r:id="rId2"/>
              </a:rPr>
              <a:t>http://commons.wikimedia.org/wiki/File:25104200021_Twistringen_Villa.jpg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http://commons.wikimedia.org/wiki/File:Bragdon-Lipe_House_Apr_10.jpg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http://commons.wikimedia.org/wiki/File:Paruskawan_mansion.jpg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http://commons.wikimedia.org/wiki/File:Block_of_flats_-_MSM_Toru%C5%84.jpg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6"/>
              </a:rPr>
              <a:t>http://commons.wikimedia.org/wiki/File:NYC_Empire_State_Building.jpg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7"/>
              </a:rPr>
              <a:t>http://commons.wikimedia.org/wiki/File:Semi-detached_houses,_Hall_Green.jpg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8"/>
              </a:rPr>
              <a:t>http://commons.wikimedia.org/wiki/File:House_in_the_country_-_geograph.org.uk_-_1458839.jpg</a:t>
            </a:r>
            <a:endParaRPr lang="cs-CZ" sz="2000" dirty="0" smtClean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4857403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http://commons.wikimedia.org/wiki/File:Shops_at_the_city_centre_of_Deggendorf.JPG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3"/>
              </a:rPr>
              <a:t>http://commons.wikimedia.org/wiki/File:Modern_Kitchen.jpg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4"/>
              </a:rPr>
              <a:t>http://commons.wikimedia.org/wiki/File:Living_room.jpg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5"/>
              </a:rPr>
              <a:t>http://commons.wikimedia.org/wiki/File:Bedroom_Mitcham.jpg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2013-03-01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6"/>
              </a:rPr>
              <a:t>http://commons.wikimedia.org/wiki/File:FRA_LH_Lounge_First.jpg</a:t>
            </a:r>
            <a:endParaRPr lang="cs-CZ" sz="2000" dirty="0" smtClean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519</Words>
  <Application>Microsoft Office PowerPoint</Application>
  <PresentationFormat>Předvádění na obrazovce (4:3)</PresentationFormat>
  <Paragraphs>121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House</vt:lpstr>
      <vt:lpstr>Types of houses</vt:lpstr>
      <vt:lpstr>Prezentace aplikace PowerPoint</vt:lpstr>
      <vt:lpstr>Location</vt:lpstr>
      <vt:lpstr>Rooms</vt:lpstr>
      <vt:lpstr>Prezentace aplikace PowerPoint</vt:lpstr>
      <vt:lpstr>Questions</vt:lpstr>
      <vt:lpstr>Sources: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Home</dc:title>
  <dc:creator>AutoReady</dc:creator>
  <cp:lastModifiedBy>Karel Filas, Ing.</cp:lastModifiedBy>
  <cp:revision>56</cp:revision>
  <dcterms:created xsi:type="dcterms:W3CDTF">2012-12-07T13:57:06Z</dcterms:created>
  <dcterms:modified xsi:type="dcterms:W3CDTF">2013-06-04T06:36:23Z</dcterms:modified>
</cp:coreProperties>
</file>