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60" r:id="rId4"/>
    <p:sldId id="261" r:id="rId5"/>
    <p:sldId id="257" r:id="rId6"/>
    <p:sldId id="258" r:id="rId7"/>
    <p:sldId id="259" r:id="rId8"/>
    <p:sldId id="265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28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915B4-C68D-45E3-A79C-39D131354731}" type="datetimeFigureOut">
              <a:rPr lang="en-GB" smtClean="0"/>
              <a:pPr/>
              <a:t>04/06/2013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D3D3-58DC-4107-BF3B-583F10DE8C0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915B4-C68D-45E3-A79C-39D131354731}" type="datetimeFigureOut">
              <a:rPr lang="en-GB" smtClean="0"/>
              <a:pPr/>
              <a:t>04/06/2013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D3D3-58DC-4107-BF3B-583F10DE8C0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915B4-C68D-45E3-A79C-39D131354731}" type="datetimeFigureOut">
              <a:rPr lang="en-GB" smtClean="0"/>
              <a:pPr/>
              <a:t>04/06/2013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D3D3-58DC-4107-BF3B-583F10DE8C0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915B4-C68D-45E3-A79C-39D131354731}" type="datetimeFigureOut">
              <a:rPr lang="en-GB" smtClean="0"/>
              <a:pPr/>
              <a:t>04/06/2013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D3D3-58DC-4107-BF3B-583F10DE8C0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915B4-C68D-45E3-A79C-39D131354731}" type="datetimeFigureOut">
              <a:rPr lang="en-GB" smtClean="0"/>
              <a:pPr/>
              <a:t>04/06/2013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D3D3-58DC-4107-BF3B-583F10DE8C0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915B4-C68D-45E3-A79C-39D131354731}" type="datetimeFigureOut">
              <a:rPr lang="en-GB" smtClean="0"/>
              <a:pPr/>
              <a:t>04/06/2013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D3D3-58DC-4107-BF3B-583F10DE8C0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915B4-C68D-45E3-A79C-39D131354731}" type="datetimeFigureOut">
              <a:rPr lang="en-GB" smtClean="0"/>
              <a:pPr/>
              <a:t>04/06/2013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D3D3-58DC-4107-BF3B-583F10DE8C0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915B4-C68D-45E3-A79C-39D131354731}" type="datetimeFigureOut">
              <a:rPr lang="en-GB" smtClean="0"/>
              <a:pPr/>
              <a:t>04/06/2013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D3D3-58DC-4107-BF3B-583F10DE8C0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915B4-C68D-45E3-A79C-39D131354731}" type="datetimeFigureOut">
              <a:rPr lang="en-GB" smtClean="0"/>
              <a:pPr/>
              <a:t>04/06/2013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D3D3-58DC-4107-BF3B-583F10DE8C0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915B4-C68D-45E3-A79C-39D131354731}" type="datetimeFigureOut">
              <a:rPr lang="en-GB" smtClean="0"/>
              <a:pPr/>
              <a:t>04/06/2013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D3D3-58DC-4107-BF3B-583F10DE8C0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915B4-C68D-45E3-A79C-39D131354731}" type="datetimeFigureOut">
              <a:rPr lang="en-GB" smtClean="0"/>
              <a:pPr/>
              <a:t>04/06/2013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D3D3-58DC-4107-BF3B-583F10DE8C0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8915B4-C68D-45E3-A79C-39D131354731}" type="datetimeFigureOut">
              <a:rPr lang="en-GB" smtClean="0"/>
              <a:pPr/>
              <a:t>04/06/2013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6D3D3-58DC-4107-BF3B-583F10DE8C0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Waitress_at_Czech_Beer_Festival.jpg" TargetMode="External"/><Relationship Id="rId2" Type="http://schemas.openxmlformats.org/officeDocument/2006/relationships/hyperlink" Target="http://commons.wikimedia.org/wiki/File:Job_interview_000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hyperlink" Target="http://commons.wikimedia.org/wiki/File:Cooks_050918_15440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8007736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Svět práce – slovní zásoba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Apply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for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a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job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journalist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full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time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job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salary</a:t>
                      </a: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unemployed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Anglický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jazyk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Daniela </a:t>
                      </a:r>
                      <a:r>
                        <a:rPr lang="cs-CZ" sz="1200" baseline="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Popperová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Anglický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výklad, pracovní list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dopl</a:t>
                      </a:r>
                      <a:r>
                        <a:rPr lang="cs-CZ" sz="11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ňování pracovního listu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world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of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work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/>
              <a:t>VY_22_INOVACE_01_16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57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The world of work</a:t>
            </a:r>
            <a:endParaRPr lang="en-GB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700808"/>
            <a:ext cx="8219256" cy="489654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Look for a job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b="1" dirty="0" smtClean="0"/>
              <a:t>Apply for </a:t>
            </a:r>
            <a:r>
              <a:rPr lang="en-GB" sz="2800" dirty="0" smtClean="0"/>
              <a:t>a job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Get a job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Work shifts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Be responsible for 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Do one´s job well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b="1" dirty="0" smtClean="0"/>
              <a:t>Get promoted </a:t>
            </a:r>
            <a:r>
              <a:rPr lang="en-GB" sz="2800" dirty="0" smtClean="0"/>
              <a:t>– get a better position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Take a day/time off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  <p:cxnSp>
        <p:nvCxnSpPr>
          <p:cNvPr id="6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9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 descr="D:\Job_interview_0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1628800"/>
            <a:ext cx="4752528" cy="317082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Jobs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00808"/>
            <a:ext cx="8291264" cy="4425355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Waiter/waitress</a:t>
            </a:r>
          </a:p>
          <a:p>
            <a:r>
              <a:rPr lang="en-GB" sz="2800" b="1" dirty="0" smtClean="0"/>
              <a:t>Travel agent</a:t>
            </a:r>
          </a:p>
          <a:p>
            <a:r>
              <a:rPr lang="en-GB" sz="2800" b="1" dirty="0" smtClean="0"/>
              <a:t>Security guard</a:t>
            </a:r>
          </a:p>
          <a:p>
            <a:r>
              <a:rPr lang="en-GB" sz="2800" b="1" dirty="0" smtClean="0"/>
              <a:t>Postman</a:t>
            </a:r>
          </a:p>
          <a:p>
            <a:r>
              <a:rPr lang="en-GB" sz="2800" b="1" dirty="0" smtClean="0"/>
              <a:t>Hairdresser</a:t>
            </a:r>
          </a:p>
          <a:p>
            <a:r>
              <a:rPr lang="en-GB" sz="2800" b="1" dirty="0" smtClean="0"/>
              <a:t>Journalist</a:t>
            </a:r>
          </a:p>
          <a:p>
            <a:r>
              <a:rPr lang="en-GB" sz="2800" b="1" dirty="0" smtClean="0"/>
              <a:t>Cook</a:t>
            </a:r>
          </a:p>
          <a:p>
            <a:r>
              <a:rPr lang="en-GB" sz="2800" b="1" dirty="0" smtClean="0"/>
              <a:t>Fruit picker</a:t>
            </a:r>
            <a:endParaRPr lang="en-GB" sz="2800" b="1" dirty="0"/>
          </a:p>
        </p:txBody>
      </p:sp>
      <p:cxnSp>
        <p:nvCxnSpPr>
          <p:cNvPr id="6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9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1" name="Picture 3" descr="D:\800px-Chernobyl-journalist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1700808"/>
            <a:ext cx="5377276" cy="4032957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Describing job</a:t>
            </a:r>
            <a:endParaRPr lang="en-GB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395536" y="1484784"/>
            <a:ext cx="4101852" cy="4641379"/>
          </a:xfrm>
        </p:spPr>
        <p:txBody>
          <a:bodyPr/>
          <a:lstStyle/>
          <a:p>
            <a:r>
              <a:rPr lang="en-GB" b="1" dirty="0" smtClean="0"/>
              <a:t>Full - time job</a:t>
            </a:r>
          </a:p>
          <a:p>
            <a:r>
              <a:rPr lang="en-GB" b="1" dirty="0" smtClean="0"/>
              <a:t>Permanent</a:t>
            </a:r>
          </a:p>
          <a:p>
            <a:r>
              <a:rPr lang="en-GB" b="1" dirty="0" smtClean="0"/>
              <a:t>Well - paid</a:t>
            </a:r>
            <a:endParaRPr lang="en-GB" b="1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4716016" y="1484784"/>
            <a:ext cx="3970784" cy="4641379"/>
          </a:xfrm>
        </p:spPr>
        <p:txBody>
          <a:bodyPr/>
          <a:lstStyle/>
          <a:p>
            <a:r>
              <a:rPr lang="en-GB" b="1" dirty="0" smtClean="0"/>
              <a:t>Part – time job</a:t>
            </a:r>
          </a:p>
          <a:p>
            <a:r>
              <a:rPr lang="en-GB" b="1" dirty="0" smtClean="0"/>
              <a:t>Temporary</a:t>
            </a:r>
          </a:p>
          <a:p>
            <a:r>
              <a:rPr lang="en-GB" b="1" dirty="0" smtClean="0"/>
              <a:t>Badly paid</a:t>
            </a:r>
            <a:endParaRPr lang="en-GB" b="1" dirty="0"/>
          </a:p>
        </p:txBody>
      </p:sp>
      <p:pic>
        <p:nvPicPr>
          <p:cNvPr id="4100" name="Picture 4" descr="C:\Users\popper\Pictures\co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852936"/>
            <a:ext cx="3384376" cy="3043411"/>
          </a:xfrm>
          <a:prstGeom prst="rect">
            <a:avLst/>
          </a:prstGeom>
          <a:noFill/>
        </p:spPr>
      </p:pic>
      <p:cxnSp>
        <p:nvCxnSpPr>
          <p:cNvPr id="9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5" name="Picture 2" descr="D:\Waitress_at_Czech_Beer_Festiva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852936"/>
            <a:ext cx="4056451" cy="304233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420888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People at work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Boss</a:t>
            </a:r>
          </a:p>
          <a:p>
            <a:r>
              <a:rPr lang="en-GB" sz="2800" b="1" dirty="0" smtClean="0"/>
              <a:t>Employee</a:t>
            </a:r>
          </a:p>
          <a:p>
            <a:r>
              <a:rPr lang="en-GB" sz="2800" b="1" dirty="0" smtClean="0"/>
              <a:t>Employer</a:t>
            </a:r>
          </a:p>
          <a:p>
            <a:r>
              <a:rPr lang="en-GB" sz="2800" dirty="0" smtClean="0"/>
              <a:t>Staff</a:t>
            </a:r>
          </a:p>
          <a:p>
            <a:r>
              <a:rPr lang="en-GB" sz="2800" dirty="0" smtClean="0"/>
              <a:t>Colleague</a:t>
            </a:r>
          </a:p>
          <a:p>
            <a:r>
              <a:rPr lang="en-GB" sz="2800" dirty="0" smtClean="0"/>
              <a:t>Team</a:t>
            </a:r>
            <a:endParaRPr lang="en-GB" sz="2800" dirty="0"/>
          </a:p>
        </p:txBody>
      </p:sp>
      <p:cxnSp>
        <p:nvCxnSpPr>
          <p:cNvPr id="8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1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 descr="D:\Employe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1700808"/>
            <a:ext cx="6555093" cy="4032448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Money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420888"/>
            <a:ext cx="8291264" cy="3705275"/>
          </a:xfrm>
        </p:spPr>
        <p:txBody>
          <a:bodyPr>
            <a:normAutofit/>
          </a:bodyPr>
          <a:lstStyle/>
          <a:p>
            <a:r>
              <a:rPr lang="en-GB" sz="2800" dirty="0" smtClean="0"/>
              <a:t>Bonus – extra money</a:t>
            </a:r>
          </a:p>
          <a:p>
            <a:r>
              <a:rPr lang="en-GB" sz="2800" dirty="0" smtClean="0"/>
              <a:t>Salary – money paid every months</a:t>
            </a:r>
          </a:p>
          <a:p>
            <a:r>
              <a:rPr lang="en-GB" sz="2800" dirty="0" smtClean="0"/>
              <a:t>Wages</a:t>
            </a:r>
          </a:p>
          <a:p>
            <a:r>
              <a:rPr lang="en-GB" sz="2800" dirty="0" smtClean="0"/>
              <a:t>Pay rise – get more money</a:t>
            </a:r>
          </a:p>
          <a:p>
            <a:r>
              <a:rPr lang="en-GB" sz="2800" dirty="0" smtClean="0"/>
              <a:t>Profit – money that you make by selling things</a:t>
            </a:r>
          </a:p>
          <a:p>
            <a:r>
              <a:rPr lang="en-GB" sz="2800" dirty="0" smtClean="0"/>
              <a:t>Pension – money for a retired person</a:t>
            </a:r>
            <a:endParaRPr lang="en-GB" sz="2800" dirty="0"/>
          </a:p>
        </p:txBody>
      </p:sp>
      <p:cxnSp>
        <p:nvCxnSpPr>
          <p:cNvPr id="6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9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098" name="Picture 2" descr="D:\USCurrency_Federal_Reserv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052736"/>
            <a:ext cx="2843808" cy="343322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Not working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/>
              <a:t>Unemployed</a:t>
            </a:r>
          </a:p>
          <a:p>
            <a:r>
              <a:rPr lang="en-GB" sz="2800" dirty="0" smtClean="0"/>
              <a:t>Be sacked</a:t>
            </a:r>
          </a:p>
          <a:p>
            <a:r>
              <a:rPr lang="en-GB" sz="2800" dirty="0" smtClean="0"/>
              <a:t>Be fired</a:t>
            </a:r>
          </a:p>
          <a:p>
            <a:r>
              <a:rPr lang="en-GB" sz="2800" dirty="0" smtClean="0"/>
              <a:t>Resign</a:t>
            </a:r>
          </a:p>
          <a:p>
            <a:r>
              <a:rPr lang="en-GB" sz="2800" dirty="0" smtClean="0"/>
              <a:t>Quit</a:t>
            </a:r>
          </a:p>
          <a:p>
            <a:r>
              <a:rPr lang="en-GB" sz="2800" b="1" dirty="0" smtClean="0"/>
              <a:t>Be on sick leave</a:t>
            </a:r>
          </a:p>
          <a:p>
            <a:r>
              <a:rPr lang="en-GB" sz="2800" dirty="0" smtClean="0"/>
              <a:t>Retire</a:t>
            </a:r>
          </a:p>
          <a:p>
            <a:r>
              <a:rPr lang="en-GB" sz="2800" dirty="0" smtClean="0"/>
              <a:t>Retirement</a:t>
            </a:r>
            <a:endParaRPr lang="en-GB" sz="28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5122" name="Picture 2" descr="D:\800px-Retireme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1772816"/>
            <a:ext cx="5616624" cy="4028793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80728"/>
            <a:ext cx="8507288" cy="6768752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Write the words for the following definitions</a:t>
            </a:r>
            <a:r>
              <a:rPr lang="en-GB" sz="2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If you loose your job, you will become …………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Piece of document containing information about your education, work experience ……….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A person who looks after your hair …………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Get a better position at work ………………….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Fill in the application form ……………………..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Job for limited period of time …………………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A person who delivers letters ………………….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A person who is in charge of a company ………….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  <p:cxnSp>
        <p:nvCxnSpPr>
          <p:cNvPr id="5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/>
          </a:bodyPr>
          <a:lstStyle/>
          <a:p>
            <a:r>
              <a:rPr lang="cs-CZ" sz="2000" dirty="0" err="1" smtClean="0"/>
              <a:t>Sources</a:t>
            </a:r>
            <a:r>
              <a:rPr lang="cs-CZ" sz="2000" dirty="0" smtClean="0"/>
              <a:t>:</a:t>
            </a:r>
            <a:endParaRPr lang="en-GB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12776"/>
            <a:ext cx="8147248" cy="4713387"/>
          </a:xfrm>
        </p:spPr>
        <p:txBody>
          <a:bodyPr>
            <a:normAutofit fontScale="92500" lnSpcReduction="10000"/>
          </a:bodyPr>
          <a:lstStyle/>
          <a:p>
            <a:r>
              <a:rPr lang="en-US" sz="2000" dirty="0" smtClean="0"/>
              <a:t>[</a:t>
            </a:r>
            <a:r>
              <a:rPr lang="cs-CZ" sz="2000" dirty="0" smtClean="0"/>
              <a:t>cit. 2013-03-13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2"/>
              </a:rPr>
              <a:t>http://commons.wikimedia.org/wiki/File:Job_interview_0001.jpg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2013-03-13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/>
              <a:t>http://commons.wikimedia.org/wiki/File:Chernobyl-journalists.JPG</a:t>
            </a:r>
          </a:p>
          <a:p>
            <a:r>
              <a:rPr lang="cs-CZ" sz="2000" dirty="0" smtClean="0">
                <a:hlinkClick r:id="rId3"/>
              </a:rPr>
              <a:t>http://commons.wikimedia.org/wiki/File:Waitress_at_Czech_Beer_Festival.jpg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2013-03-13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4"/>
              </a:rPr>
              <a:t>http://commons.wikimedia.org/wiki/File:Cooks_050918_154402.jpg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2013-03-13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/>
              <a:t>http://commons.wikimedia.org/wiki/File:Employees.jpg</a:t>
            </a:r>
          </a:p>
          <a:p>
            <a:r>
              <a:rPr lang="en-US" sz="2000" dirty="0" smtClean="0"/>
              <a:t>[</a:t>
            </a:r>
            <a:r>
              <a:rPr lang="cs-CZ" sz="2000" dirty="0" smtClean="0"/>
              <a:t>cit. 2013-03-13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/>
              <a:t>http://commons.wikimedia.org/wiki/File:Retirement.jpg?uselang=cs</a:t>
            </a:r>
            <a:r>
              <a:rPr lang="en-US" sz="2000" dirty="0" smtClean="0"/>
              <a:t>[</a:t>
            </a:r>
            <a:r>
              <a:rPr lang="cs-CZ" sz="2000" dirty="0" smtClean="0"/>
              <a:t>cit. 2013-03-13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Public </a:t>
            </a:r>
            <a:r>
              <a:rPr lang="cs-CZ" sz="2000" dirty="0" err="1" smtClean="0"/>
              <a:t>domain</a:t>
            </a:r>
            <a:r>
              <a:rPr lang="cs-CZ" sz="2000" dirty="0" smtClean="0"/>
              <a:t> na WWW.</a:t>
            </a:r>
          </a:p>
          <a:p>
            <a:r>
              <a:rPr lang="en-GB" sz="2000" dirty="0" smtClean="0"/>
              <a:t>http://commons.wikimedia.org/wiki/File:USCurrency_Federal_Reserve.jpg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en-GB" dirty="0"/>
          </a:p>
        </p:txBody>
      </p:sp>
      <p:cxnSp>
        <p:nvCxnSpPr>
          <p:cNvPr id="4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7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466</Words>
  <Application>Microsoft Office PowerPoint</Application>
  <PresentationFormat>Předvádění na obrazovce (4:3)</PresentationFormat>
  <Paragraphs>128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STŘEDNÍ ŠKOLA STAVEBNÍ A TECHNICKÁ Ústí nad Labem, Čelakovského 5, příspěvková organizace Páteřní škola Ústeckého kraje</vt:lpstr>
      <vt:lpstr>The world of work</vt:lpstr>
      <vt:lpstr>Jobs</vt:lpstr>
      <vt:lpstr>Describing job</vt:lpstr>
      <vt:lpstr>People at work</vt:lpstr>
      <vt:lpstr>Money</vt:lpstr>
      <vt:lpstr>Not working</vt:lpstr>
      <vt:lpstr>Prezentace aplikace PowerPoint</vt:lpstr>
      <vt:lpstr>Sources: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world of work</dc:title>
  <dc:creator>popper</dc:creator>
  <cp:lastModifiedBy>Karel Filas, Ing.</cp:lastModifiedBy>
  <cp:revision>59</cp:revision>
  <dcterms:created xsi:type="dcterms:W3CDTF">2012-12-17T16:34:17Z</dcterms:created>
  <dcterms:modified xsi:type="dcterms:W3CDTF">2013-06-04T06:39:25Z</dcterms:modified>
</cp:coreProperties>
</file>