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0D8C5C-C4E6-40B3-95AF-D63BB8A83E53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90692A-AF0F-45E7-A566-7F63F76021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825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C8252DD-60E5-472A-9B61-E566E1720B6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9F371BA-D21B-430B-A4B8-A5D59DE37B7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8252DD-60E5-472A-9B61-E566E1720B6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9F371BA-D21B-430B-A4B8-A5D59DE37B7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C8252DD-60E5-472A-9B61-E566E1720B6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9F371BA-D21B-430B-A4B8-A5D59DE37B7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52DD-60E5-472A-9B61-E566E1720B6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371BA-D21B-430B-A4B8-A5D59DE37B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52DD-60E5-472A-9B61-E566E1720B6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371BA-D21B-430B-A4B8-A5D59DE37B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8252DD-60E5-472A-9B61-E566E1720B6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9F371BA-D21B-430B-A4B8-A5D59DE37B7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52DD-60E5-472A-9B61-E566E1720B6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371BA-D21B-430B-A4B8-A5D59DE37B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8252DD-60E5-472A-9B61-E566E1720B6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9F371BA-D21B-430B-A4B8-A5D59DE37B7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8252DD-60E5-472A-9B61-E566E1720B6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9F371BA-D21B-430B-A4B8-A5D59DE37B7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52DD-60E5-472A-9B61-E566E1720B6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371BA-D21B-430B-A4B8-A5D59DE37B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52DD-60E5-472A-9B61-E566E1720B6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371BA-D21B-430B-A4B8-A5D59DE37B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C8252DD-60E5-472A-9B61-E566E1720B6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9F371BA-D21B-430B-A4B8-A5D59DE37B7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57188"/>
            <a:ext cx="8229600" cy="4068976"/>
          </a:xfrm>
        </p:spPr>
        <p:txBody>
          <a:bodyPr lIns="82945" tIns="41473" rIns="82945" bIns="41473"/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>
                <a:solidFill>
                  <a:srgbClr val="FFC000"/>
                </a:solidFill>
              </a:rPr>
              <a:t>Mgr. </a:t>
            </a:r>
            <a:r>
              <a:rPr lang="cs-CZ" i="1" dirty="0" smtClean="0">
                <a:solidFill>
                  <a:srgbClr val="FFC000"/>
                </a:solidFill>
              </a:rPr>
              <a:t>Zuzana Drábková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4C_15_Numerace </a:t>
            </a:r>
            <a:r>
              <a:rPr lang="cs-CZ" dirty="0" smtClean="0">
                <a:solidFill>
                  <a:srgbClr val="FFC000"/>
                </a:solidFill>
              </a:rPr>
              <a:t>do 10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Matematika v 1. – 3. ročníku ZŠ</a:t>
            </a:r>
            <a:endParaRPr lang="en-GB" dirty="0">
              <a:solidFill>
                <a:srgbClr val="FFC000"/>
              </a:solidFill>
            </a:endParaRPr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5490" y="620053"/>
            <a:ext cx="6597066" cy="127885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05871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391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Sčítání, odčítání 0-10.</a:t>
            </a:r>
            <a:br>
              <a:rPr lang="cs-CZ" dirty="0" smtClean="0"/>
            </a:br>
            <a:r>
              <a:rPr lang="cs-CZ" dirty="0" smtClean="0"/>
              <a:t>Doplň číselnou řadu.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798198872"/>
              </p:ext>
            </p:extLst>
          </p:nvPr>
        </p:nvGraphicFramePr>
        <p:xfrm>
          <a:off x="323532" y="2420888"/>
          <a:ext cx="7611615" cy="1584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1965"/>
                <a:gridCol w="691965"/>
                <a:gridCol w="691965"/>
                <a:gridCol w="691965"/>
                <a:gridCol w="691965"/>
                <a:gridCol w="691965"/>
                <a:gridCol w="691965"/>
                <a:gridCol w="691965"/>
                <a:gridCol w="691965"/>
                <a:gridCol w="691965"/>
                <a:gridCol w="691965"/>
              </a:tblGrid>
              <a:tr h="1584176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5566359"/>
              </p:ext>
            </p:extLst>
          </p:nvPr>
        </p:nvGraphicFramePr>
        <p:xfrm>
          <a:off x="395536" y="4149080"/>
          <a:ext cx="7560839" cy="144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7349"/>
                <a:gridCol w="687349"/>
                <a:gridCol w="687349"/>
                <a:gridCol w="687349"/>
                <a:gridCol w="687349"/>
                <a:gridCol w="687349"/>
                <a:gridCol w="687349"/>
                <a:gridCol w="687349"/>
                <a:gridCol w="687349"/>
                <a:gridCol w="687349"/>
                <a:gridCol w="687349"/>
              </a:tblGrid>
              <a:tr h="1440160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5096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Stejnou barvou vybarvi políčka se stejnými vysledky.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60566845"/>
              </p:ext>
            </p:extLst>
          </p:nvPr>
        </p:nvGraphicFramePr>
        <p:xfrm>
          <a:off x="755576" y="2708920"/>
          <a:ext cx="7467600" cy="25202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9200"/>
                <a:gridCol w="2489200"/>
                <a:gridCol w="2489200"/>
              </a:tblGrid>
              <a:tr h="840093">
                <a:tc>
                  <a:txBody>
                    <a:bodyPr/>
                    <a:lstStyle/>
                    <a:p>
                      <a:r>
                        <a:rPr lang="cs-CZ" dirty="0" smtClean="0"/>
                        <a:t>7+2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1+8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4+3</a:t>
                      </a:r>
                      <a:endParaRPr lang="cs-CZ" dirty="0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r>
                        <a:rPr lang="cs-CZ" dirty="0" smtClean="0"/>
                        <a:t>8+1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2+7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2+5</a:t>
                      </a:r>
                      <a:endParaRPr lang="cs-CZ" dirty="0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r>
                        <a:rPr lang="cs-CZ" dirty="0" smtClean="0"/>
                        <a:t>3+6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6+3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6+1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0139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65248162"/>
              </p:ext>
            </p:extLst>
          </p:nvPr>
        </p:nvGraphicFramePr>
        <p:xfrm>
          <a:off x="467544" y="2204864"/>
          <a:ext cx="3898776" cy="20162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9592"/>
                <a:gridCol w="1299592"/>
                <a:gridCol w="1299592"/>
              </a:tblGrid>
              <a:tr h="672075"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5389447"/>
              </p:ext>
            </p:extLst>
          </p:nvPr>
        </p:nvGraphicFramePr>
        <p:xfrm>
          <a:off x="4788024" y="2204864"/>
          <a:ext cx="3888432" cy="20162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/>
                <a:gridCol w="1296144"/>
                <a:gridCol w="1296144"/>
              </a:tblGrid>
              <a:tr h="672075"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Veselý obličej 5"/>
          <p:cNvSpPr/>
          <p:nvPr/>
        </p:nvSpPr>
        <p:spPr>
          <a:xfrm>
            <a:off x="1403648" y="4437112"/>
            <a:ext cx="1850504" cy="170648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5940152" y="4509120"/>
            <a:ext cx="1656184" cy="144016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948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8+___=10</a:t>
            </a:r>
          </a:p>
          <a:p>
            <a:r>
              <a:rPr lang="cs-CZ" dirty="0" smtClean="0"/>
              <a:t>6+___=10</a:t>
            </a:r>
          </a:p>
          <a:p>
            <a:r>
              <a:rPr lang="cs-CZ" dirty="0" smtClean="0"/>
              <a:t>7+___=10</a:t>
            </a:r>
          </a:p>
          <a:p>
            <a:r>
              <a:rPr lang="cs-CZ" dirty="0" smtClean="0"/>
              <a:t>5+___=10</a:t>
            </a:r>
          </a:p>
          <a:p>
            <a:r>
              <a:rPr lang="cs-CZ" dirty="0" smtClean="0"/>
              <a:t>10-___=1</a:t>
            </a:r>
          </a:p>
          <a:p>
            <a:r>
              <a:rPr lang="cs-CZ" dirty="0" smtClean="0"/>
              <a:t>10-___=7</a:t>
            </a:r>
          </a:p>
          <a:p>
            <a:r>
              <a:rPr lang="cs-CZ" dirty="0" smtClean="0"/>
              <a:t>10-___=6</a:t>
            </a:r>
          </a:p>
          <a:p>
            <a:r>
              <a:rPr lang="cs-CZ" dirty="0" smtClean="0"/>
              <a:t>10-___=2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635896" y="1988840"/>
            <a:ext cx="2426568" cy="23042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742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1+4+5 = </a:t>
            </a:r>
          </a:p>
          <a:p>
            <a:r>
              <a:rPr lang="cs-CZ" dirty="0" smtClean="0"/>
              <a:t>2+3+5=</a:t>
            </a:r>
          </a:p>
          <a:p>
            <a:r>
              <a:rPr lang="cs-CZ" dirty="0" smtClean="0"/>
              <a:t>4+3+3=</a:t>
            </a:r>
          </a:p>
          <a:p>
            <a:r>
              <a:rPr lang="cs-CZ" dirty="0" smtClean="0"/>
              <a:t>9+1+0=</a:t>
            </a:r>
          </a:p>
          <a:p>
            <a:r>
              <a:rPr lang="cs-CZ" dirty="0" smtClean="0"/>
              <a:t>8+1+1=</a:t>
            </a:r>
          </a:p>
          <a:p>
            <a:r>
              <a:rPr lang="cs-CZ" dirty="0" smtClean="0"/>
              <a:t>7+2+1=</a:t>
            </a:r>
          </a:p>
          <a:p>
            <a:r>
              <a:rPr lang="cs-CZ" dirty="0" smtClean="0"/>
              <a:t>5+4+1=</a:t>
            </a:r>
          </a:p>
          <a:p>
            <a:r>
              <a:rPr lang="cs-CZ" dirty="0" smtClean="0"/>
              <a:t>3+5+2=</a:t>
            </a:r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2895600" y="908720"/>
            <a:ext cx="4484712" cy="424847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383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příklady se správnými výsledky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4+5</a:t>
            </a:r>
          </a:p>
          <a:p>
            <a:r>
              <a:rPr lang="cs-CZ" dirty="0" smtClean="0"/>
              <a:t>1+8</a:t>
            </a:r>
          </a:p>
          <a:p>
            <a:r>
              <a:rPr lang="cs-CZ" dirty="0" smtClean="0"/>
              <a:t>5+5</a:t>
            </a:r>
          </a:p>
          <a:p>
            <a:r>
              <a:rPr lang="cs-CZ" dirty="0" smtClean="0"/>
              <a:t>6+3</a:t>
            </a:r>
          </a:p>
          <a:p>
            <a:r>
              <a:rPr lang="cs-CZ" dirty="0" smtClean="0"/>
              <a:t>7-2</a:t>
            </a:r>
          </a:p>
          <a:p>
            <a:r>
              <a:rPr lang="cs-CZ" dirty="0" smtClean="0"/>
              <a:t>10-3</a:t>
            </a:r>
          </a:p>
          <a:p>
            <a:r>
              <a:rPr lang="cs-CZ" dirty="0" smtClean="0"/>
              <a:t>10-7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4782973"/>
              </p:ext>
            </p:extLst>
          </p:nvPr>
        </p:nvGraphicFramePr>
        <p:xfrm>
          <a:off x="2627784" y="1772816"/>
          <a:ext cx="448816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881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35810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Text – vlastní tvorba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52028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</TotalTime>
  <Words>140</Words>
  <Application>Microsoft Office PowerPoint</Application>
  <PresentationFormat>Předvádění na obrazovce (4:3)</PresentationFormat>
  <Paragraphs>78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Anotace </vt:lpstr>
      <vt:lpstr>Sčítání, odčítání 0-10. Doplň číselnou řadu.</vt:lpstr>
      <vt:lpstr>Stejnou barvou vybarvi políčka se stejnými vysledky.</vt:lpstr>
      <vt:lpstr>Doplň tabulky</vt:lpstr>
      <vt:lpstr>doplň</vt:lpstr>
      <vt:lpstr>Vypočítej </vt:lpstr>
      <vt:lpstr>Spoj příklady se správnými výsledky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Liborek</dc:creator>
  <cp:lastModifiedBy>ZS</cp:lastModifiedBy>
  <cp:revision>6</cp:revision>
  <dcterms:created xsi:type="dcterms:W3CDTF">2013-06-02T15:45:35Z</dcterms:created>
  <dcterms:modified xsi:type="dcterms:W3CDTF">2013-06-04T06:44:14Z</dcterms:modified>
</cp:coreProperties>
</file>