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C0A6E9-46F1-4F38-8E9F-BE42367C44FC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0B73D76-C32F-4B09-A84B-1E514A6B0D8E}">
      <dgm:prSet phldrT="[Text]"/>
      <dgm:spPr/>
      <dgm:t>
        <a:bodyPr/>
        <a:lstStyle/>
        <a:p>
          <a:r>
            <a:rPr lang="cs-CZ" dirty="0" smtClean="0"/>
            <a:t>8+5</a:t>
          </a:r>
          <a:endParaRPr lang="cs-CZ" dirty="0"/>
        </a:p>
      </dgm:t>
    </dgm:pt>
    <dgm:pt modelId="{9C494EF6-EE90-4046-97F4-19B92084DC0A}" type="parTrans" cxnId="{2D24CAA2-07EB-4A2A-A4DA-B71B89B0B934}">
      <dgm:prSet/>
      <dgm:spPr/>
      <dgm:t>
        <a:bodyPr/>
        <a:lstStyle/>
        <a:p>
          <a:endParaRPr lang="cs-CZ"/>
        </a:p>
      </dgm:t>
    </dgm:pt>
    <dgm:pt modelId="{4C0830EF-B692-4360-AF84-56196EC047F3}" type="sibTrans" cxnId="{2D24CAA2-07EB-4A2A-A4DA-B71B89B0B934}">
      <dgm:prSet/>
      <dgm:spPr/>
      <dgm:t>
        <a:bodyPr/>
        <a:lstStyle/>
        <a:p>
          <a:endParaRPr lang="cs-CZ"/>
        </a:p>
      </dgm:t>
    </dgm:pt>
    <dgm:pt modelId="{60049AA6-8A6A-49CF-81FA-BAD984EA7AA9}">
      <dgm:prSet phldrT="[Text]"/>
      <dgm:spPr/>
      <dgm:t>
        <a:bodyPr/>
        <a:lstStyle/>
        <a:p>
          <a:r>
            <a:rPr lang="cs-CZ" dirty="0" smtClean="0"/>
            <a:t>9+8</a:t>
          </a:r>
          <a:endParaRPr lang="cs-CZ" dirty="0"/>
        </a:p>
      </dgm:t>
    </dgm:pt>
    <dgm:pt modelId="{7C85099F-9A75-4E39-8783-4E01BB05F566}" type="parTrans" cxnId="{269B0447-0BC3-4C4A-925D-74B54604FB67}">
      <dgm:prSet/>
      <dgm:spPr/>
      <dgm:t>
        <a:bodyPr/>
        <a:lstStyle/>
        <a:p>
          <a:endParaRPr lang="cs-CZ"/>
        </a:p>
      </dgm:t>
    </dgm:pt>
    <dgm:pt modelId="{7513A1C0-A9BD-4ABA-941B-FDCA4B03B45E}" type="sibTrans" cxnId="{269B0447-0BC3-4C4A-925D-74B54604FB67}">
      <dgm:prSet/>
      <dgm:spPr/>
      <dgm:t>
        <a:bodyPr/>
        <a:lstStyle/>
        <a:p>
          <a:endParaRPr lang="cs-CZ"/>
        </a:p>
      </dgm:t>
    </dgm:pt>
    <dgm:pt modelId="{20339610-7704-4DCB-A6DE-069B129FEFFF}">
      <dgm:prSet phldrT="[Text]"/>
      <dgm:spPr/>
      <dgm:t>
        <a:bodyPr/>
        <a:lstStyle/>
        <a:p>
          <a:r>
            <a:rPr lang="cs-CZ" dirty="0" smtClean="0"/>
            <a:t>7+6</a:t>
          </a:r>
          <a:endParaRPr lang="cs-CZ" dirty="0"/>
        </a:p>
      </dgm:t>
    </dgm:pt>
    <dgm:pt modelId="{42386F86-81B8-4AD5-8063-0E373FE8499A}" type="parTrans" cxnId="{3BB952B1-E5A7-4005-9D69-C7F220837879}">
      <dgm:prSet/>
      <dgm:spPr/>
      <dgm:t>
        <a:bodyPr/>
        <a:lstStyle/>
        <a:p>
          <a:endParaRPr lang="cs-CZ"/>
        </a:p>
      </dgm:t>
    </dgm:pt>
    <dgm:pt modelId="{C2A3C922-B249-4656-97E7-50A7310B9132}" type="sibTrans" cxnId="{3BB952B1-E5A7-4005-9D69-C7F220837879}">
      <dgm:prSet/>
      <dgm:spPr/>
      <dgm:t>
        <a:bodyPr/>
        <a:lstStyle/>
        <a:p>
          <a:endParaRPr lang="cs-CZ"/>
        </a:p>
      </dgm:t>
    </dgm:pt>
    <dgm:pt modelId="{2078844A-F9E8-4C23-9E8B-7BC56C16B388}">
      <dgm:prSet phldrT="[Text]"/>
      <dgm:spPr/>
      <dgm:t>
        <a:bodyPr/>
        <a:lstStyle/>
        <a:p>
          <a:r>
            <a:rPr lang="cs-CZ" dirty="0" smtClean="0"/>
            <a:t>9+4</a:t>
          </a:r>
          <a:endParaRPr lang="cs-CZ" dirty="0"/>
        </a:p>
      </dgm:t>
    </dgm:pt>
    <dgm:pt modelId="{8693068A-6B97-4A57-ABAC-A21E096D3BE8}" type="parTrans" cxnId="{C919F7BC-F39E-4EB2-B0FE-665B4265DEDC}">
      <dgm:prSet/>
      <dgm:spPr/>
      <dgm:t>
        <a:bodyPr/>
        <a:lstStyle/>
        <a:p>
          <a:endParaRPr lang="cs-CZ"/>
        </a:p>
      </dgm:t>
    </dgm:pt>
    <dgm:pt modelId="{DCD81563-4EDD-4291-9195-D0FBD63624E9}" type="sibTrans" cxnId="{C919F7BC-F39E-4EB2-B0FE-665B4265DEDC}">
      <dgm:prSet/>
      <dgm:spPr/>
      <dgm:t>
        <a:bodyPr/>
        <a:lstStyle/>
        <a:p>
          <a:endParaRPr lang="cs-CZ"/>
        </a:p>
      </dgm:t>
    </dgm:pt>
    <dgm:pt modelId="{5C7C3D32-3380-4A8F-87A9-4E3BB228DBC1}">
      <dgm:prSet phldrT="[Text]"/>
      <dgm:spPr/>
      <dgm:t>
        <a:bodyPr/>
        <a:lstStyle/>
        <a:p>
          <a:r>
            <a:rPr lang="cs-CZ" dirty="0" smtClean="0"/>
            <a:t>6+6</a:t>
          </a:r>
          <a:endParaRPr lang="cs-CZ" dirty="0"/>
        </a:p>
      </dgm:t>
    </dgm:pt>
    <dgm:pt modelId="{EF1D71D0-513A-4A4C-BF16-AF6F0802158D}" type="parTrans" cxnId="{968D414D-4936-438E-9CBE-90D0CD7378EC}">
      <dgm:prSet/>
      <dgm:spPr/>
      <dgm:t>
        <a:bodyPr/>
        <a:lstStyle/>
        <a:p>
          <a:endParaRPr lang="cs-CZ"/>
        </a:p>
      </dgm:t>
    </dgm:pt>
    <dgm:pt modelId="{5AE58363-CF2E-44A2-9EF0-8A5FAA153C64}" type="sibTrans" cxnId="{968D414D-4936-438E-9CBE-90D0CD7378EC}">
      <dgm:prSet/>
      <dgm:spPr/>
      <dgm:t>
        <a:bodyPr/>
        <a:lstStyle/>
        <a:p>
          <a:endParaRPr lang="cs-CZ"/>
        </a:p>
      </dgm:t>
    </dgm:pt>
    <dgm:pt modelId="{D3418ACA-AED0-457F-930D-9AE1A043183B}" type="pres">
      <dgm:prSet presAssocID="{12C0A6E9-46F1-4F38-8E9F-BE42367C44F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4E4CDFC-4064-4B17-A022-C9DC5E8DDC70}" type="pres">
      <dgm:prSet presAssocID="{50B73D76-C32F-4B09-A84B-1E514A6B0D8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1DF42-BD54-4801-B6AF-D22C9D39433B}" type="pres">
      <dgm:prSet presAssocID="{4C0830EF-B692-4360-AF84-56196EC047F3}" presName="sibTrans" presStyleCnt="0"/>
      <dgm:spPr/>
    </dgm:pt>
    <dgm:pt modelId="{B54A4905-7D2A-4B5F-A557-89A695E58CF9}" type="pres">
      <dgm:prSet presAssocID="{60049AA6-8A6A-49CF-81FA-BAD984EA7AA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A30A58-1B64-4727-96BD-2A3B58DB204B}" type="pres">
      <dgm:prSet presAssocID="{7513A1C0-A9BD-4ABA-941B-FDCA4B03B45E}" presName="sibTrans" presStyleCnt="0"/>
      <dgm:spPr/>
    </dgm:pt>
    <dgm:pt modelId="{D34CE54C-2154-4434-8226-E3C4FFE3A074}" type="pres">
      <dgm:prSet presAssocID="{20339610-7704-4DCB-A6DE-069B129FEFF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FB27DC-B74E-4FC1-9D1E-B95D72F01DF1}" type="pres">
      <dgm:prSet presAssocID="{C2A3C922-B249-4656-97E7-50A7310B9132}" presName="sibTrans" presStyleCnt="0"/>
      <dgm:spPr/>
    </dgm:pt>
    <dgm:pt modelId="{E458F5EC-3B65-48C5-90E5-70548CB5BDA3}" type="pres">
      <dgm:prSet presAssocID="{2078844A-F9E8-4C23-9E8B-7BC56C16B38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CD46B4-9AAE-4C53-A5DB-F127F36B44C4}" type="pres">
      <dgm:prSet presAssocID="{DCD81563-4EDD-4291-9195-D0FBD63624E9}" presName="sibTrans" presStyleCnt="0"/>
      <dgm:spPr/>
    </dgm:pt>
    <dgm:pt modelId="{6820C5A8-E8B4-4E73-B27C-733612F99EC9}" type="pres">
      <dgm:prSet presAssocID="{5C7C3D32-3380-4A8F-87A9-4E3BB228DBC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BB952B1-E5A7-4005-9D69-C7F220837879}" srcId="{12C0A6E9-46F1-4F38-8E9F-BE42367C44FC}" destId="{20339610-7704-4DCB-A6DE-069B129FEFFF}" srcOrd="2" destOrd="0" parTransId="{42386F86-81B8-4AD5-8063-0E373FE8499A}" sibTransId="{C2A3C922-B249-4656-97E7-50A7310B9132}"/>
    <dgm:cxn modelId="{96FAB523-BA3A-405C-A6FF-E3CFB4311AF4}" type="presOf" srcId="{2078844A-F9E8-4C23-9E8B-7BC56C16B388}" destId="{E458F5EC-3B65-48C5-90E5-70548CB5BDA3}" srcOrd="0" destOrd="0" presId="urn:microsoft.com/office/officeart/2005/8/layout/default#1"/>
    <dgm:cxn modelId="{65FA311D-27A2-4C7C-A86F-CA89672E51B1}" type="presOf" srcId="{60049AA6-8A6A-49CF-81FA-BAD984EA7AA9}" destId="{B54A4905-7D2A-4B5F-A557-89A695E58CF9}" srcOrd="0" destOrd="0" presId="urn:microsoft.com/office/officeart/2005/8/layout/default#1"/>
    <dgm:cxn modelId="{968D414D-4936-438E-9CBE-90D0CD7378EC}" srcId="{12C0A6E9-46F1-4F38-8E9F-BE42367C44FC}" destId="{5C7C3D32-3380-4A8F-87A9-4E3BB228DBC1}" srcOrd="4" destOrd="0" parTransId="{EF1D71D0-513A-4A4C-BF16-AF6F0802158D}" sibTransId="{5AE58363-CF2E-44A2-9EF0-8A5FAA153C64}"/>
    <dgm:cxn modelId="{C919F7BC-F39E-4EB2-B0FE-665B4265DEDC}" srcId="{12C0A6E9-46F1-4F38-8E9F-BE42367C44FC}" destId="{2078844A-F9E8-4C23-9E8B-7BC56C16B388}" srcOrd="3" destOrd="0" parTransId="{8693068A-6B97-4A57-ABAC-A21E096D3BE8}" sibTransId="{DCD81563-4EDD-4291-9195-D0FBD63624E9}"/>
    <dgm:cxn modelId="{7801337B-38B9-41F0-AEBB-4A9B483244ED}" type="presOf" srcId="{50B73D76-C32F-4B09-A84B-1E514A6B0D8E}" destId="{B4E4CDFC-4064-4B17-A022-C9DC5E8DDC70}" srcOrd="0" destOrd="0" presId="urn:microsoft.com/office/officeart/2005/8/layout/default#1"/>
    <dgm:cxn modelId="{2D24CAA2-07EB-4A2A-A4DA-B71B89B0B934}" srcId="{12C0A6E9-46F1-4F38-8E9F-BE42367C44FC}" destId="{50B73D76-C32F-4B09-A84B-1E514A6B0D8E}" srcOrd="0" destOrd="0" parTransId="{9C494EF6-EE90-4046-97F4-19B92084DC0A}" sibTransId="{4C0830EF-B692-4360-AF84-56196EC047F3}"/>
    <dgm:cxn modelId="{1B820FF9-554C-41C8-9934-0DD1EF667B57}" type="presOf" srcId="{12C0A6E9-46F1-4F38-8E9F-BE42367C44FC}" destId="{D3418ACA-AED0-457F-930D-9AE1A043183B}" srcOrd="0" destOrd="0" presId="urn:microsoft.com/office/officeart/2005/8/layout/default#1"/>
    <dgm:cxn modelId="{3E8E6E88-AA4E-4B1B-80FA-DF6B40984C28}" type="presOf" srcId="{5C7C3D32-3380-4A8F-87A9-4E3BB228DBC1}" destId="{6820C5A8-E8B4-4E73-B27C-733612F99EC9}" srcOrd="0" destOrd="0" presId="urn:microsoft.com/office/officeart/2005/8/layout/default#1"/>
    <dgm:cxn modelId="{269B0447-0BC3-4C4A-925D-74B54604FB67}" srcId="{12C0A6E9-46F1-4F38-8E9F-BE42367C44FC}" destId="{60049AA6-8A6A-49CF-81FA-BAD984EA7AA9}" srcOrd="1" destOrd="0" parTransId="{7C85099F-9A75-4E39-8783-4E01BB05F566}" sibTransId="{7513A1C0-A9BD-4ABA-941B-FDCA4B03B45E}"/>
    <dgm:cxn modelId="{7F1E030F-6CB0-41EC-97EB-40E8B4113169}" type="presOf" srcId="{20339610-7704-4DCB-A6DE-069B129FEFFF}" destId="{D34CE54C-2154-4434-8226-E3C4FFE3A074}" srcOrd="0" destOrd="0" presId="urn:microsoft.com/office/officeart/2005/8/layout/default#1"/>
    <dgm:cxn modelId="{834AC741-B76A-439E-A05F-C9167C481DD8}" type="presParOf" srcId="{D3418ACA-AED0-457F-930D-9AE1A043183B}" destId="{B4E4CDFC-4064-4B17-A022-C9DC5E8DDC70}" srcOrd="0" destOrd="0" presId="urn:microsoft.com/office/officeart/2005/8/layout/default#1"/>
    <dgm:cxn modelId="{016CFF85-3210-40D5-98B8-29668B516D0F}" type="presParOf" srcId="{D3418ACA-AED0-457F-930D-9AE1A043183B}" destId="{E7A1DF42-BD54-4801-B6AF-D22C9D39433B}" srcOrd="1" destOrd="0" presId="urn:microsoft.com/office/officeart/2005/8/layout/default#1"/>
    <dgm:cxn modelId="{5964C399-723C-4758-8F07-E14398E717BB}" type="presParOf" srcId="{D3418ACA-AED0-457F-930D-9AE1A043183B}" destId="{B54A4905-7D2A-4B5F-A557-89A695E58CF9}" srcOrd="2" destOrd="0" presId="urn:microsoft.com/office/officeart/2005/8/layout/default#1"/>
    <dgm:cxn modelId="{74A5E91A-E308-4E00-A105-F9C2F2FC6D4D}" type="presParOf" srcId="{D3418ACA-AED0-457F-930D-9AE1A043183B}" destId="{7DA30A58-1B64-4727-96BD-2A3B58DB204B}" srcOrd="3" destOrd="0" presId="urn:microsoft.com/office/officeart/2005/8/layout/default#1"/>
    <dgm:cxn modelId="{50849194-541F-432E-ABE6-00B41A664AAA}" type="presParOf" srcId="{D3418ACA-AED0-457F-930D-9AE1A043183B}" destId="{D34CE54C-2154-4434-8226-E3C4FFE3A074}" srcOrd="4" destOrd="0" presId="urn:microsoft.com/office/officeart/2005/8/layout/default#1"/>
    <dgm:cxn modelId="{AFFCAFEA-7A15-4F95-884B-2658DEC8CF8A}" type="presParOf" srcId="{D3418ACA-AED0-457F-930D-9AE1A043183B}" destId="{4BFB27DC-B74E-4FC1-9D1E-B95D72F01DF1}" srcOrd="5" destOrd="0" presId="urn:microsoft.com/office/officeart/2005/8/layout/default#1"/>
    <dgm:cxn modelId="{688A7496-9B6E-455B-95C9-C7312B25E344}" type="presParOf" srcId="{D3418ACA-AED0-457F-930D-9AE1A043183B}" destId="{E458F5EC-3B65-48C5-90E5-70548CB5BDA3}" srcOrd="6" destOrd="0" presId="urn:microsoft.com/office/officeart/2005/8/layout/default#1"/>
    <dgm:cxn modelId="{2AE89E85-301D-4C91-99DD-B430A0FD1D84}" type="presParOf" srcId="{D3418ACA-AED0-457F-930D-9AE1A043183B}" destId="{D8CD46B4-9AAE-4C53-A5DB-F127F36B44C4}" srcOrd="7" destOrd="0" presId="urn:microsoft.com/office/officeart/2005/8/layout/default#1"/>
    <dgm:cxn modelId="{018E540A-D284-404F-89C3-0743506966C1}" type="presParOf" srcId="{D3418ACA-AED0-457F-930D-9AE1A043183B}" destId="{6820C5A8-E8B4-4E73-B27C-733612F99EC9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E4CDFC-4064-4B17-A022-C9DC5E8DDC70}">
      <dsp:nvSpPr>
        <dsp:cNvPr id="0" name=""/>
        <dsp:cNvSpPr/>
      </dsp:nvSpPr>
      <dsp:spPr>
        <a:xfrm>
          <a:off x="0" y="283368"/>
          <a:ext cx="2285999" cy="13715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8+5</a:t>
          </a:r>
          <a:endParaRPr lang="cs-CZ" sz="6500" kern="1200" dirty="0"/>
        </a:p>
      </dsp:txBody>
      <dsp:txXfrm>
        <a:off x="0" y="283368"/>
        <a:ext cx="2285999" cy="1371599"/>
      </dsp:txXfrm>
    </dsp:sp>
    <dsp:sp modelId="{B54A4905-7D2A-4B5F-A557-89A695E58CF9}">
      <dsp:nvSpPr>
        <dsp:cNvPr id="0" name=""/>
        <dsp:cNvSpPr/>
      </dsp:nvSpPr>
      <dsp:spPr>
        <a:xfrm>
          <a:off x="2514600" y="283368"/>
          <a:ext cx="2285999" cy="13715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9+8</a:t>
          </a:r>
          <a:endParaRPr lang="cs-CZ" sz="6500" kern="1200" dirty="0"/>
        </a:p>
      </dsp:txBody>
      <dsp:txXfrm>
        <a:off x="2514600" y="283368"/>
        <a:ext cx="2285999" cy="1371599"/>
      </dsp:txXfrm>
    </dsp:sp>
    <dsp:sp modelId="{D34CE54C-2154-4434-8226-E3C4FFE3A074}">
      <dsp:nvSpPr>
        <dsp:cNvPr id="0" name=""/>
        <dsp:cNvSpPr/>
      </dsp:nvSpPr>
      <dsp:spPr>
        <a:xfrm>
          <a:off x="5029199" y="283368"/>
          <a:ext cx="2285999" cy="13715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7+6</a:t>
          </a:r>
          <a:endParaRPr lang="cs-CZ" sz="6500" kern="1200" dirty="0"/>
        </a:p>
      </dsp:txBody>
      <dsp:txXfrm>
        <a:off x="5029199" y="283368"/>
        <a:ext cx="2285999" cy="1371599"/>
      </dsp:txXfrm>
    </dsp:sp>
    <dsp:sp modelId="{E458F5EC-3B65-48C5-90E5-70548CB5BDA3}">
      <dsp:nvSpPr>
        <dsp:cNvPr id="0" name=""/>
        <dsp:cNvSpPr/>
      </dsp:nvSpPr>
      <dsp:spPr>
        <a:xfrm>
          <a:off x="1257300" y="1883568"/>
          <a:ext cx="2285999" cy="13715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9+4</a:t>
          </a:r>
          <a:endParaRPr lang="cs-CZ" sz="6500" kern="1200" dirty="0"/>
        </a:p>
      </dsp:txBody>
      <dsp:txXfrm>
        <a:off x="1257300" y="1883568"/>
        <a:ext cx="2285999" cy="1371599"/>
      </dsp:txXfrm>
    </dsp:sp>
    <dsp:sp modelId="{6820C5A8-E8B4-4E73-B27C-733612F99EC9}">
      <dsp:nvSpPr>
        <dsp:cNvPr id="0" name=""/>
        <dsp:cNvSpPr/>
      </dsp:nvSpPr>
      <dsp:spPr>
        <a:xfrm>
          <a:off x="3771900" y="1883568"/>
          <a:ext cx="2285999" cy="13715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6+6</a:t>
          </a:r>
          <a:endParaRPr lang="cs-CZ" sz="6500" kern="1200" dirty="0"/>
        </a:p>
      </dsp:txBody>
      <dsp:txXfrm>
        <a:off x="3771900" y="1883568"/>
        <a:ext cx="2285999" cy="13715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B94DF3-27AC-4591-9643-D1FBE9D74D9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FC838-5D25-42FF-A4F2-09C141A5FE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3769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00" y="4343400"/>
            <a:ext cx="5486400" cy="276999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43E7339A-3689-41EC-A2AE-37FA9BC03F4B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DBB9ACA-A6F1-44EF-B842-5475F8287B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57188"/>
            <a:ext cx="8229600" cy="4068976"/>
          </a:xfrm>
        </p:spPr>
        <p:txBody>
          <a:bodyPr lIns="82945" tIns="41473" rIns="82945" bIns="41473"/>
          <a:lstStyle/>
          <a:p>
            <a:pPr>
              <a:defRPr/>
            </a:pPr>
            <a:r>
              <a:rPr lang="cs-CZ" dirty="0"/>
              <a:t>Název školy:  </a:t>
            </a:r>
            <a:r>
              <a:rPr lang="cs-CZ" i="1" dirty="0"/>
              <a:t>Základní škola a mateřská škola, </a:t>
            </a:r>
            <a:r>
              <a:rPr lang="cs-CZ" i="1" noProof="1"/>
              <a:t>Hlušice</a:t>
            </a:r>
            <a:endParaRPr lang="cs-CZ" noProof="1"/>
          </a:p>
          <a:p>
            <a:pPr>
              <a:defRPr/>
            </a:pPr>
            <a:r>
              <a:rPr lang="cs-CZ" dirty="0"/>
              <a:t>Autor: </a:t>
            </a:r>
            <a:r>
              <a:rPr lang="cs-CZ" i="1" dirty="0">
                <a:solidFill>
                  <a:srgbClr val="FFC000"/>
                </a:solidFill>
              </a:rPr>
              <a:t>Mgr. </a:t>
            </a:r>
            <a:r>
              <a:rPr lang="cs-CZ" i="1" dirty="0" smtClean="0">
                <a:solidFill>
                  <a:srgbClr val="FFC000"/>
                </a:solidFill>
              </a:rPr>
              <a:t>Zuzana Drábková</a:t>
            </a:r>
            <a:endParaRPr lang="cs-CZ" dirty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/>
              <a:t>Číslo projektu: CZ.1.07/1.4.00/21.3235</a:t>
            </a:r>
          </a:p>
          <a:p>
            <a:pPr>
              <a:defRPr/>
            </a:pPr>
            <a:r>
              <a:rPr lang="cs-CZ" dirty="0"/>
              <a:t>Název:	 </a:t>
            </a:r>
            <a:r>
              <a:rPr lang="cs-CZ" dirty="0" smtClean="0"/>
              <a:t>VY_32_inovace_</a:t>
            </a:r>
            <a:r>
              <a:rPr lang="cs-CZ" dirty="0" smtClean="0">
                <a:solidFill>
                  <a:srgbClr val="FFC000"/>
                </a:solidFill>
              </a:rPr>
              <a:t>4C_20_Sčítání  a odčítání do 20</a:t>
            </a:r>
            <a:endParaRPr lang="cs-CZ" dirty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Matematika v 1. – 3. ročníku ZŠ</a:t>
            </a:r>
            <a:endParaRPr lang="en-GB" dirty="0">
              <a:solidFill>
                <a:srgbClr val="FFC000"/>
              </a:solidFill>
            </a:endParaRPr>
          </a:p>
          <a:p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5490" y="620053"/>
            <a:ext cx="6597066" cy="12788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6923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Žáci si procvičují sčítání, odčítání </a:t>
            </a:r>
            <a:r>
              <a:rPr lang="cs-CZ" dirty="0" smtClean="0"/>
              <a:t>do 20</a:t>
            </a:r>
            <a:r>
              <a:rPr lang="cs-CZ" dirty="0" smtClean="0"/>
              <a:t>. Doplňují </a:t>
            </a:r>
            <a:r>
              <a:rPr lang="cs-CZ" dirty="0" smtClean="0"/>
              <a:t>správná znaménka do příkladů</a:t>
            </a:r>
            <a:r>
              <a:rPr lang="cs-CZ" dirty="0" smtClean="0"/>
              <a:t>. Spojují </a:t>
            </a:r>
            <a:r>
              <a:rPr lang="cs-CZ" dirty="0" smtClean="0"/>
              <a:t>příklady s vysledkem.</a:t>
            </a:r>
          </a:p>
          <a:p>
            <a:r>
              <a:rPr lang="cs-CZ" dirty="0" smtClean="0"/>
              <a:t>Žáci v matematice soutěží.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0683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Sčítání,odčítaní do 20.</a:t>
            </a:r>
            <a:br>
              <a:rPr lang="cs-CZ" dirty="0" smtClean="0"/>
            </a:br>
            <a:r>
              <a:rPr lang="cs-CZ" dirty="0" smtClean="0"/>
              <a:t>Doplň + nebo 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348879"/>
            <a:ext cx="7315200" cy="3960481"/>
          </a:xfrm>
        </p:spPr>
        <p:txBody>
          <a:bodyPr/>
          <a:lstStyle/>
          <a:p>
            <a:r>
              <a:rPr lang="cs-CZ" dirty="0" smtClean="0"/>
              <a:t>9   4 = 10 + 3 </a:t>
            </a:r>
          </a:p>
          <a:p>
            <a:r>
              <a:rPr lang="cs-CZ" dirty="0" smtClean="0"/>
              <a:t>15   1 = 6 + 8 </a:t>
            </a:r>
          </a:p>
          <a:p>
            <a:r>
              <a:rPr lang="cs-CZ" dirty="0" smtClean="0"/>
              <a:t>13   2 = 4 + 7 </a:t>
            </a:r>
          </a:p>
          <a:p>
            <a:r>
              <a:rPr lang="cs-CZ" dirty="0" smtClean="0"/>
              <a:t>8   7 = 7   8 </a:t>
            </a:r>
          </a:p>
          <a:p>
            <a:r>
              <a:rPr lang="cs-CZ" dirty="0" smtClean="0"/>
              <a:t>12   3 = 11   2 </a:t>
            </a:r>
          </a:p>
          <a:p>
            <a:r>
              <a:rPr lang="cs-CZ" dirty="0" smtClean="0"/>
              <a:t>15   0 = 15   0 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4427984" y="2852936"/>
            <a:ext cx="2520280" cy="25202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7709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7315200" cy="1154097"/>
          </a:xfrm>
        </p:spPr>
        <p:txBody>
          <a:bodyPr/>
          <a:lstStyle/>
          <a:p>
            <a:r>
              <a:rPr lang="cs-CZ" dirty="0" smtClean="0"/>
              <a:t>Doplň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15251588"/>
              </p:ext>
            </p:extLst>
          </p:nvPr>
        </p:nvGraphicFramePr>
        <p:xfrm>
          <a:off x="1979712" y="1988840"/>
          <a:ext cx="5544616" cy="3960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6154"/>
                <a:gridCol w="1386154"/>
                <a:gridCol w="1386154"/>
                <a:gridCol w="1386154"/>
              </a:tblGrid>
              <a:tr h="660073"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+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=13</a:t>
                      </a:r>
                      <a:endParaRPr lang="cs-CZ" dirty="0"/>
                    </a:p>
                  </a:txBody>
                  <a:tcPr/>
                </a:tc>
              </a:tr>
              <a:tr h="660073"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+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=14</a:t>
                      </a:r>
                      <a:endParaRPr lang="cs-CZ" dirty="0"/>
                    </a:p>
                  </a:txBody>
                  <a:tcPr/>
                </a:tc>
              </a:tr>
              <a:tr h="660073"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+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=19</a:t>
                      </a:r>
                      <a:endParaRPr lang="cs-CZ" dirty="0"/>
                    </a:p>
                  </a:txBody>
                  <a:tcPr/>
                </a:tc>
              </a:tr>
              <a:tr h="660073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+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=16</a:t>
                      </a:r>
                      <a:endParaRPr lang="cs-CZ" dirty="0"/>
                    </a:p>
                  </a:txBody>
                  <a:tcPr/>
                </a:tc>
              </a:tr>
              <a:tr h="660073">
                <a:tc>
                  <a:txBody>
                    <a:bodyPr/>
                    <a:lstStyle/>
                    <a:p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=9</a:t>
                      </a:r>
                      <a:endParaRPr lang="cs-CZ" dirty="0"/>
                    </a:p>
                  </a:txBody>
                  <a:tcPr/>
                </a:tc>
              </a:tr>
              <a:tr h="660073"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=10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38907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315200" cy="100811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Spoj </a:t>
            </a:r>
            <a:r>
              <a:rPr lang="cs-CZ" sz="3200" dirty="0" smtClean="0"/>
              <a:t>příklad </a:t>
            </a:r>
            <a:r>
              <a:rPr lang="cs-CZ" sz="3200" dirty="0" smtClean="0"/>
              <a:t>s výsledkem.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844825"/>
            <a:ext cx="7315200" cy="4464536"/>
          </a:xfrm>
        </p:spPr>
        <p:txBody>
          <a:bodyPr/>
          <a:lstStyle/>
          <a:p>
            <a:r>
              <a:rPr lang="cs-CZ" dirty="0" smtClean="0"/>
              <a:t>15-9 </a:t>
            </a:r>
          </a:p>
          <a:p>
            <a:endParaRPr lang="cs-CZ" dirty="0"/>
          </a:p>
          <a:p>
            <a:r>
              <a:rPr lang="cs-CZ" dirty="0" smtClean="0"/>
              <a:t>11-6 </a:t>
            </a:r>
          </a:p>
          <a:p>
            <a:endParaRPr lang="cs-CZ" dirty="0"/>
          </a:p>
          <a:p>
            <a:r>
              <a:rPr lang="cs-CZ" dirty="0" smtClean="0"/>
              <a:t>14-7 </a:t>
            </a:r>
          </a:p>
          <a:p>
            <a:endParaRPr lang="cs-CZ" dirty="0"/>
          </a:p>
          <a:p>
            <a:r>
              <a:rPr lang="cs-CZ" dirty="0" smtClean="0"/>
              <a:t>12-6 </a:t>
            </a:r>
          </a:p>
          <a:p>
            <a:endParaRPr lang="cs-CZ" dirty="0"/>
          </a:p>
          <a:p>
            <a:r>
              <a:rPr lang="cs-CZ" dirty="0" smtClean="0"/>
              <a:t>14-9 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4455657"/>
              </p:ext>
            </p:extLst>
          </p:nvPr>
        </p:nvGraphicFramePr>
        <p:xfrm>
          <a:off x="3491880" y="1772816"/>
          <a:ext cx="3048000" cy="3168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</a:tblGrid>
              <a:tr h="633670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633670"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633670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633670"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633670"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11729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692696"/>
            <a:ext cx="7315200" cy="1154097"/>
          </a:xfrm>
        </p:spPr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42321869"/>
              </p:ext>
            </p:extLst>
          </p:nvPr>
        </p:nvGraphicFramePr>
        <p:xfrm>
          <a:off x="914400" y="2770188"/>
          <a:ext cx="7315200" cy="3538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429557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Změň pořadí sčítanců a vypočítej.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00660100"/>
              </p:ext>
            </p:extLst>
          </p:nvPr>
        </p:nvGraphicFramePr>
        <p:xfrm>
          <a:off x="914400" y="2770188"/>
          <a:ext cx="7315200" cy="3107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</a:tblGrid>
              <a:tr h="776771">
                <a:tc>
                  <a:txBody>
                    <a:bodyPr/>
                    <a:lstStyle/>
                    <a:p>
                      <a:r>
                        <a:rPr lang="cs-CZ" dirty="0" smtClean="0"/>
                        <a:t>2+9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3+8</a:t>
                      </a:r>
                      <a:endParaRPr lang="cs-CZ" dirty="0"/>
                    </a:p>
                  </a:txBody>
                  <a:tcPr/>
                </a:tc>
              </a:tr>
              <a:tr h="776771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__________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__________</a:t>
                      </a:r>
                      <a:endParaRPr lang="cs-CZ" dirty="0"/>
                    </a:p>
                  </a:txBody>
                  <a:tcPr/>
                </a:tc>
              </a:tr>
              <a:tr h="776771">
                <a:tc>
                  <a:txBody>
                    <a:bodyPr/>
                    <a:lstStyle/>
                    <a:p>
                      <a:r>
                        <a:rPr lang="cs-CZ" dirty="0" smtClean="0"/>
                        <a:t>8+4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9+3</a:t>
                      </a:r>
                      <a:endParaRPr lang="cs-CZ" dirty="0"/>
                    </a:p>
                  </a:txBody>
                  <a:tcPr/>
                </a:tc>
              </a:tr>
              <a:tr h="776771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__________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__________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70377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315200" cy="1154097"/>
          </a:xfrm>
        </p:spPr>
        <p:txBody>
          <a:bodyPr/>
          <a:lstStyle/>
          <a:p>
            <a:r>
              <a:rPr lang="cs-CZ" dirty="0" smtClean="0"/>
              <a:t>Soutěž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9+          = 13 </a:t>
            </a:r>
          </a:p>
          <a:p>
            <a:endParaRPr lang="cs-CZ" dirty="0"/>
          </a:p>
          <a:p>
            <a:r>
              <a:rPr lang="cs-CZ" dirty="0" smtClean="0"/>
              <a:t>7+          =13</a:t>
            </a:r>
          </a:p>
          <a:p>
            <a:endParaRPr lang="cs-CZ" dirty="0"/>
          </a:p>
          <a:p>
            <a:r>
              <a:rPr lang="cs-CZ" dirty="0" smtClean="0"/>
              <a:t>5+          =13</a:t>
            </a:r>
          </a:p>
          <a:p>
            <a:endParaRPr lang="cs-CZ" dirty="0"/>
          </a:p>
          <a:p>
            <a:r>
              <a:rPr lang="cs-CZ" dirty="0" smtClean="0"/>
              <a:t>3+          =13</a:t>
            </a:r>
          </a:p>
          <a:p>
            <a:endParaRPr lang="cs-CZ" dirty="0"/>
          </a:p>
          <a:p>
            <a:r>
              <a:rPr lang="cs-CZ" dirty="0" smtClean="0"/>
              <a:t>6+          =12</a:t>
            </a:r>
          </a:p>
          <a:p>
            <a:endParaRPr lang="cs-CZ" dirty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70280646"/>
              </p:ext>
            </p:extLst>
          </p:nvPr>
        </p:nvGraphicFramePr>
        <p:xfrm>
          <a:off x="1547664" y="2420888"/>
          <a:ext cx="720080" cy="3616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</a:tblGrid>
              <a:tr h="7232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2323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2323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2323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232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Veselý obličej 4"/>
          <p:cNvSpPr/>
          <p:nvPr/>
        </p:nvSpPr>
        <p:spPr>
          <a:xfrm>
            <a:off x="5220072" y="2636912"/>
            <a:ext cx="2210544" cy="331236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4152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Text – vlastní tvorba autora.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45201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19</TotalTime>
  <Words>173</Words>
  <Application>Microsoft Office PowerPoint</Application>
  <PresentationFormat>Předvádění na obrazovce (4:3)</PresentationFormat>
  <Paragraphs>80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Prostor</vt:lpstr>
      <vt:lpstr>Snímek 1</vt:lpstr>
      <vt:lpstr>Anotace </vt:lpstr>
      <vt:lpstr>Sčítání,odčítaní do 20. Doplň + nebo -</vt:lpstr>
      <vt:lpstr>Doplň</vt:lpstr>
      <vt:lpstr>Spoj příklad s výsledkem.</vt:lpstr>
      <vt:lpstr>Vypočítej</vt:lpstr>
      <vt:lpstr>Změň pořadí sčítanců a vypočítej.</vt:lpstr>
      <vt:lpstr>Soutěž</vt:lpstr>
      <vt:lpstr>Citace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Liborek</dc:creator>
  <cp:lastModifiedBy>Dum</cp:lastModifiedBy>
  <cp:revision>8</cp:revision>
  <dcterms:created xsi:type="dcterms:W3CDTF">2013-06-02T11:55:42Z</dcterms:created>
  <dcterms:modified xsi:type="dcterms:W3CDTF">2013-06-04T07:03:42Z</dcterms:modified>
</cp:coreProperties>
</file>