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9" r:id="rId2"/>
    <p:sldId id="271" r:id="rId3"/>
    <p:sldId id="257" r:id="rId4"/>
    <p:sldId id="278" r:id="rId5"/>
    <p:sldId id="279" r:id="rId6"/>
    <p:sldId id="280" r:id="rId7"/>
    <p:sldId id="281" r:id="rId8"/>
    <p:sldId id="275" r:id="rId9"/>
    <p:sldId id="269" r:id="rId10"/>
  </p:sldIdLst>
  <p:sldSz cx="9144000" cy="6858000" type="screen4x3"/>
  <p:notesSz cx="6791325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AA87"/>
    <a:srgbClr val="A4C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D4EC57-0C08-42BC-8AB6-7DC2110890E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6F7B2FD-86FA-401A-AF9B-B799A715214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If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you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pass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your exam,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I´ll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buy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your car.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28F05BD0-FE0F-48CA-A4E8-676278890BE3}" type="parTrans" cxnId="{DAC734A8-7AF7-4941-9932-322C01C647CE}">
      <dgm:prSet/>
      <dgm:spPr/>
      <dgm:t>
        <a:bodyPr/>
        <a:lstStyle/>
        <a:p>
          <a:endParaRPr lang="cs-CZ"/>
        </a:p>
      </dgm:t>
    </dgm:pt>
    <dgm:pt modelId="{7CC95BF2-A266-41D7-8783-ABD266C762D1}" type="sibTrans" cxnId="{DAC734A8-7AF7-4941-9932-322C01C647CE}">
      <dgm:prSet/>
      <dgm:spPr/>
      <dgm:t>
        <a:bodyPr/>
        <a:lstStyle/>
        <a:p>
          <a:endParaRPr lang="cs-CZ"/>
        </a:p>
      </dgm:t>
    </dgm:pt>
    <dgm:pt modelId="{04E1A5BC-2F59-4614-9BD8-86F88D9F48A5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 rtl="0"/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If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Mark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sees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Mary tomorrow, he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will ask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her out.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9F6F8557-00B6-482E-BD46-7746FF5F6C79}" type="parTrans" cxnId="{7D50899F-1459-40D7-8495-0A50850DB58E}">
      <dgm:prSet/>
      <dgm:spPr/>
      <dgm:t>
        <a:bodyPr/>
        <a:lstStyle/>
        <a:p>
          <a:endParaRPr lang="cs-CZ"/>
        </a:p>
      </dgm:t>
    </dgm:pt>
    <dgm:pt modelId="{307DB16B-A3DC-4906-82E9-39761F4D953B}" type="sibTrans" cxnId="{7D50899F-1459-40D7-8495-0A50850DB58E}">
      <dgm:prSet/>
      <dgm:spPr/>
      <dgm:t>
        <a:bodyPr/>
        <a:lstStyle/>
        <a:p>
          <a:endParaRPr lang="cs-CZ"/>
        </a:p>
      </dgm:t>
    </dgm:pt>
    <dgm:pt modelId="{5FBC867B-848D-4F6C-B59A-FF6AC8BD81F1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Robert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won´t win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the race if he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doesn‘t drive 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really fast.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3E5AC8EF-A60E-4BEC-B77A-4CCBFA091E4C}" type="parTrans" cxnId="{BE173464-811F-49DB-ADFF-0B69CE771C8C}">
      <dgm:prSet/>
      <dgm:spPr/>
      <dgm:t>
        <a:bodyPr/>
        <a:lstStyle/>
        <a:p>
          <a:endParaRPr lang="cs-CZ"/>
        </a:p>
      </dgm:t>
    </dgm:pt>
    <dgm:pt modelId="{5A568715-46C1-4874-A592-F413CA575FD8}" type="sibTrans" cxnId="{BE173464-811F-49DB-ADFF-0B69CE771C8C}">
      <dgm:prSet/>
      <dgm:spPr/>
      <dgm:t>
        <a:bodyPr/>
        <a:lstStyle/>
        <a:p>
          <a:endParaRPr lang="cs-CZ"/>
        </a:p>
      </dgm:t>
    </dgm:pt>
    <dgm:pt modelId="{28E0FA49-9814-470F-8A84-615AA3C60FAB}" type="pres">
      <dgm:prSet presAssocID="{25D4EC57-0C08-42BC-8AB6-7DC2110890E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1C2B9E3-3678-4381-B634-B9DC92D4D54E}" type="pres">
      <dgm:prSet presAssocID="{56F7B2FD-86FA-401A-AF9B-B799A715214E}" presName="horFlow" presStyleCnt="0"/>
      <dgm:spPr/>
    </dgm:pt>
    <dgm:pt modelId="{C54602AD-927B-46D4-B6DA-EA8AE7BFBE99}" type="pres">
      <dgm:prSet presAssocID="{56F7B2FD-86FA-401A-AF9B-B799A715214E}" presName="bigChev" presStyleLbl="node1" presStyleIdx="0" presStyleCnt="3" custScaleX="460742" custScaleY="220362" custLinFactNeighborX="10150" custLinFactNeighborY="-37481"/>
      <dgm:spPr/>
      <dgm:t>
        <a:bodyPr/>
        <a:lstStyle/>
        <a:p>
          <a:endParaRPr lang="cs-CZ"/>
        </a:p>
      </dgm:t>
    </dgm:pt>
    <dgm:pt modelId="{BAFEA0A6-C7DD-48D2-98EA-8EC57336AEB5}" type="pres">
      <dgm:prSet presAssocID="{56F7B2FD-86FA-401A-AF9B-B799A715214E}" presName="vSp" presStyleCnt="0"/>
      <dgm:spPr/>
    </dgm:pt>
    <dgm:pt modelId="{E5F7232E-422B-42FE-A058-9A9744139ED2}" type="pres">
      <dgm:prSet presAssocID="{04E1A5BC-2F59-4614-9BD8-86F88D9F48A5}" presName="horFlow" presStyleCnt="0"/>
      <dgm:spPr/>
    </dgm:pt>
    <dgm:pt modelId="{9234E300-3F46-4791-98F3-C00DE40CA5DD}" type="pres">
      <dgm:prSet presAssocID="{04E1A5BC-2F59-4614-9BD8-86F88D9F48A5}" presName="bigChev" presStyleLbl="node1" presStyleIdx="1" presStyleCnt="3" custScaleX="460742" custScaleY="269126" custLinFactNeighborX="0" custLinFactNeighborY="-25959"/>
      <dgm:spPr/>
      <dgm:t>
        <a:bodyPr/>
        <a:lstStyle/>
        <a:p>
          <a:endParaRPr lang="cs-CZ"/>
        </a:p>
      </dgm:t>
    </dgm:pt>
    <dgm:pt modelId="{EF88BD11-C1FB-4F5C-BFB5-E7B2FC70BAD5}" type="pres">
      <dgm:prSet presAssocID="{04E1A5BC-2F59-4614-9BD8-86F88D9F48A5}" presName="vSp" presStyleCnt="0"/>
      <dgm:spPr/>
    </dgm:pt>
    <dgm:pt modelId="{2D946AF4-3C00-4AE4-8C1B-946C8A0E7B43}" type="pres">
      <dgm:prSet presAssocID="{5FBC867B-848D-4F6C-B59A-FF6AC8BD81F1}" presName="horFlow" presStyleCnt="0"/>
      <dgm:spPr/>
    </dgm:pt>
    <dgm:pt modelId="{C5F4AC66-B6E7-489A-B36D-61C0D4C5B5A0}" type="pres">
      <dgm:prSet presAssocID="{5FBC867B-848D-4F6C-B59A-FF6AC8BD81F1}" presName="bigChev" presStyleLbl="node1" presStyleIdx="2" presStyleCnt="3" custScaleX="460742" custScaleY="220336" custLinFactNeighborX="6861" custLinFactNeighborY="-37670"/>
      <dgm:spPr/>
      <dgm:t>
        <a:bodyPr/>
        <a:lstStyle/>
        <a:p>
          <a:endParaRPr lang="cs-CZ"/>
        </a:p>
      </dgm:t>
    </dgm:pt>
  </dgm:ptLst>
  <dgm:cxnLst>
    <dgm:cxn modelId="{7D50899F-1459-40D7-8495-0A50850DB58E}" srcId="{25D4EC57-0C08-42BC-8AB6-7DC2110890E6}" destId="{04E1A5BC-2F59-4614-9BD8-86F88D9F48A5}" srcOrd="1" destOrd="0" parTransId="{9F6F8557-00B6-482E-BD46-7746FF5F6C79}" sibTransId="{307DB16B-A3DC-4906-82E9-39761F4D953B}"/>
    <dgm:cxn modelId="{9B13D5E0-0F34-4170-8A0D-42384FA79B16}" type="presOf" srcId="{25D4EC57-0C08-42BC-8AB6-7DC2110890E6}" destId="{28E0FA49-9814-470F-8A84-615AA3C60FAB}" srcOrd="0" destOrd="0" presId="urn:microsoft.com/office/officeart/2005/8/layout/lProcess3"/>
    <dgm:cxn modelId="{BE173464-811F-49DB-ADFF-0B69CE771C8C}" srcId="{25D4EC57-0C08-42BC-8AB6-7DC2110890E6}" destId="{5FBC867B-848D-4F6C-B59A-FF6AC8BD81F1}" srcOrd="2" destOrd="0" parTransId="{3E5AC8EF-A60E-4BEC-B77A-4CCBFA091E4C}" sibTransId="{5A568715-46C1-4874-A592-F413CA575FD8}"/>
    <dgm:cxn modelId="{7B482676-3423-41D5-A593-0F90385E2C22}" type="presOf" srcId="{04E1A5BC-2F59-4614-9BD8-86F88D9F48A5}" destId="{9234E300-3F46-4791-98F3-C00DE40CA5DD}" srcOrd="0" destOrd="0" presId="urn:microsoft.com/office/officeart/2005/8/layout/lProcess3"/>
    <dgm:cxn modelId="{D3E260C5-F588-4802-A823-899609C996D5}" type="presOf" srcId="{5FBC867B-848D-4F6C-B59A-FF6AC8BD81F1}" destId="{C5F4AC66-B6E7-489A-B36D-61C0D4C5B5A0}" srcOrd="0" destOrd="0" presId="urn:microsoft.com/office/officeart/2005/8/layout/lProcess3"/>
    <dgm:cxn modelId="{DAC734A8-7AF7-4941-9932-322C01C647CE}" srcId="{25D4EC57-0C08-42BC-8AB6-7DC2110890E6}" destId="{56F7B2FD-86FA-401A-AF9B-B799A715214E}" srcOrd="0" destOrd="0" parTransId="{28F05BD0-FE0F-48CA-A4E8-676278890BE3}" sibTransId="{7CC95BF2-A266-41D7-8783-ABD266C762D1}"/>
    <dgm:cxn modelId="{C772CD4C-9791-43AA-B306-3E77DAF5F1C6}" type="presOf" srcId="{56F7B2FD-86FA-401A-AF9B-B799A715214E}" destId="{C54602AD-927B-46D4-B6DA-EA8AE7BFBE99}" srcOrd="0" destOrd="0" presId="urn:microsoft.com/office/officeart/2005/8/layout/lProcess3"/>
    <dgm:cxn modelId="{B62EC889-63E8-46D7-9AD8-7C9DD28ABDB1}" type="presParOf" srcId="{28E0FA49-9814-470F-8A84-615AA3C60FAB}" destId="{71C2B9E3-3678-4381-B634-B9DC92D4D54E}" srcOrd="0" destOrd="0" presId="urn:microsoft.com/office/officeart/2005/8/layout/lProcess3"/>
    <dgm:cxn modelId="{863E8BE8-BA5F-4192-9E28-C625A9D1D58F}" type="presParOf" srcId="{71C2B9E3-3678-4381-B634-B9DC92D4D54E}" destId="{C54602AD-927B-46D4-B6DA-EA8AE7BFBE99}" srcOrd="0" destOrd="0" presId="urn:microsoft.com/office/officeart/2005/8/layout/lProcess3"/>
    <dgm:cxn modelId="{78E21082-71C9-4968-9AC6-C7358B7360DB}" type="presParOf" srcId="{28E0FA49-9814-470F-8A84-615AA3C60FAB}" destId="{BAFEA0A6-C7DD-48D2-98EA-8EC57336AEB5}" srcOrd="1" destOrd="0" presId="urn:microsoft.com/office/officeart/2005/8/layout/lProcess3"/>
    <dgm:cxn modelId="{593204F5-4585-4E1B-9652-DE750FCA9D44}" type="presParOf" srcId="{28E0FA49-9814-470F-8A84-615AA3C60FAB}" destId="{E5F7232E-422B-42FE-A058-9A9744139ED2}" srcOrd="2" destOrd="0" presId="urn:microsoft.com/office/officeart/2005/8/layout/lProcess3"/>
    <dgm:cxn modelId="{0B3AA6D8-3B61-41FC-8B56-0FB0F57FA457}" type="presParOf" srcId="{E5F7232E-422B-42FE-A058-9A9744139ED2}" destId="{9234E300-3F46-4791-98F3-C00DE40CA5DD}" srcOrd="0" destOrd="0" presId="urn:microsoft.com/office/officeart/2005/8/layout/lProcess3"/>
    <dgm:cxn modelId="{5DDE3B60-C8AD-445D-AB6E-F2CC745E4617}" type="presParOf" srcId="{28E0FA49-9814-470F-8A84-615AA3C60FAB}" destId="{EF88BD11-C1FB-4F5C-BFB5-E7B2FC70BAD5}" srcOrd="3" destOrd="0" presId="urn:microsoft.com/office/officeart/2005/8/layout/lProcess3"/>
    <dgm:cxn modelId="{7956A459-DFEB-4FFE-9D0F-DA1AF62A315D}" type="presParOf" srcId="{28E0FA49-9814-470F-8A84-615AA3C60FAB}" destId="{2D946AF4-3C00-4AE4-8C1B-946C8A0E7B43}" srcOrd="4" destOrd="0" presId="urn:microsoft.com/office/officeart/2005/8/layout/lProcess3"/>
    <dgm:cxn modelId="{FE981FDD-B608-4F20-BFC5-5DD9E3A38528}" type="presParOf" srcId="{2D946AF4-3C00-4AE4-8C1B-946C8A0E7B43}" destId="{C5F4AC66-B6E7-489A-B36D-61C0D4C5B5A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E07FA9-67CD-41A4-AE85-DDEF425DDAA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95BE2B-1286-4223-B4AF-5689E0C536C7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600" noProof="0" dirty="0" smtClean="0">
              <a:solidFill>
                <a:schemeClr val="tx1"/>
              </a:solidFill>
            </a:rPr>
            <a:t>Robert </a:t>
          </a:r>
          <a:r>
            <a:rPr lang="en-GB" sz="1600" noProof="0" dirty="0" smtClean="0">
              <a:solidFill>
                <a:srgbClr val="FF0000"/>
              </a:solidFill>
            </a:rPr>
            <a:t>won´t win </a:t>
          </a:r>
          <a:r>
            <a:rPr lang="en-GB" sz="1600" noProof="0" dirty="0" smtClean="0">
              <a:solidFill>
                <a:schemeClr val="tx1"/>
              </a:solidFill>
            </a:rPr>
            <a:t>the race </a:t>
          </a:r>
          <a:r>
            <a:rPr lang="en-GB" sz="1600" b="1" noProof="0" dirty="0" smtClean="0">
              <a:solidFill>
                <a:srgbClr val="FF0000"/>
              </a:solidFill>
            </a:rPr>
            <a:t>unless</a:t>
          </a:r>
          <a:r>
            <a:rPr lang="en-GB" sz="1600" noProof="0" dirty="0" smtClean="0">
              <a:solidFill>
                <a:schemeClr val="tx1"/>
              </a:solidFill>
            </a:rPr>
            <a:t> he </a:t>
          </a:r>
          <a:r>
            <a:rPr lang="en-GB" sz="1600" noProof="0" dirty="0" smtClean="0">
              <a:solidFill>
                <a:srgbClr val="FF0000"/>
              </a:solidFill>
            </a:rPr>
            <a:t>drives</a:t>
          </a:r>
          <a:r>
            <a:rPr lang="en-GB" sz="1600" noProof="0" dirty="0" smtClean="0">
              <a:solidFill>
                <a:schemeClr val="tx1"/>
              </a:solidFill>
            </a:rPr>
            <a:t> really fast.</a:t>
          </a:r>
          <a:endParaRPr lang="en-GB" sz="1600" noProof="0" dirty="0">
            <a:solidFill>
              <a:schemeClr val="tx1"/>
            </a:solidFill>
          </a:endParaRPr>
        </a:p>
      </dgm:t>
    </dgm:pt>
    <dgm:pt modelId="{AE482117-B2A0-4204-B0A3-F6756A68BA81}" type="parTrans" cxnId="{5EAE38DB-B682-409A-A7AA-04582FC732B0}">
      <dgm:prSet/>
      <dgm:spPr/>
      <dgm:t>
        <a:bodyPr/>
        <a:lstStyle/>
        <a:p>
          <a:endParaRPr lang="cs-CZ"/>
        </a:p>
      </dgm:t>
    </dgm:pt>
    <dgm:pt modelId="{754BA0D4-392D-4304-8760-3F7946DF1E69}" type="sibTrans" cxnId="{5EAE38DB-B682-409A-A7AA-04582FC732B0}">
      <dgm:prSet/>
      <dgm:spPr/>
      <dgm:t>
        <a:bodyPr/>
        <a:lstStyle/>
        <a:p>
          <a:endParaRPr lang="cs-CZ"/>
        </a:p>
      </dgm:t>
    </dgm:pt>
    <dgm:pt modelId="{2350A6BE-A6D1-45A8-9E70-13EA7BCFBA5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800" noProof="0" dirty="0" smtClean="0">
              <a:solidFill>
                <a:schemeClr val="tx1"/>
              </a:solidFill>
              <a:latin typeface="+mj-lt"/>
            </a:rPr>
            <a:t>If </a:t>
          </a:r>
          <a:r>
            <a:rPr lang="cs-CZ" sz="1800" noProof="0" dirty="0" smtClean="0">
              <a:solidFill>
                <a:schemeClr val="tx1"/>
              </a:solidFill>
              <a:latin typeface="+mj-lt"/>
            </a:rPr>
            <a:t> </a:t>
          </a:r>
          <a:r>
            <a:rPr lang="en-GB" sz="1800" noProof="0" dirty="0" smtClean="0">
              <a:solidFill>
                <a:schemeClr val="tx1"/>
              </a:solidFill>
              <a:latin typeface="+mj-lt"/>
            </a:rPr>
            <a:t>not = </a:t>
          </a:r>
          <a:r>
            <a:rPr lang="en-GB" sz="1800" noProof="0" dirty="0" smtClean="0">
              <a:solidFill>
                <a:srgbClr val="FF0000"/>
              </a:solidFill>
              <a:latin typeface="+mj-lt"/>
            </a:rPr>
            <a:t>unless</a:t>
          </a:r>
          <a:endParaRPr lang="en-GB" sz="1800" noProof="0" dirty="0">
            <a:solidFill>
              <a:srgbClr val="FF0000"/>
            </a:solidFill>
            <a:latin typeface="+mj-lt"/>
          </a:endParaRPr>
        </a:p>
      </dgm:t>
    </dgm:pt>
    <dgm:pt modelId="{D2DC1508-C09D-4318-B03D-B6E600FCB1DA}" type="parTrans" cxnId="{C88CCD47-71D1-4BA2-9716-8C582F7DA809}">
      <dgm:prSet/>
      <dgm:spPr/>
      <dgm:t>
        <a:bodyPr/>
        <a:lstStyle/>
        <a:p>
          <a:endParaRPr lang="cs-CZ"/>
        </a:p>
      </dgm:t>
    </dgm:pt>
    <dgm:pt modelId="{F349D1E4-74C5-4573-805F-7E1F5F8B57EF}" type="sibTrans" cxnId="{C88CCD47-71D1-4BA2-9716-8C582F7DA809}">
      <dgm:prSet/>
      <dgm:spPr/>
      <dgm:t>
        <a:bodyPr/>
        <a:lstStyle/>
        <a:p>
          <a:endParaRPr lang="cs-CZ"/>
        </a:p>
      </dgm:t>
    </dgm:pt>
    <dgm:pt modelId="{7D5EFDCA-A9F1-4D78-BEF5-CA1ABA2576AA}">
      <dgm:prSet custT="1"/>
      <dgm:spPr/>
      <dgm:t>
        <a:bodyPr/>
        <a:lstStyle/>
        <a:p>
          <a:pPr rtl="0"/>
          <a:r>
            <a:rPr lang="cs-CZ" sz="1600" dirty="0" smtClean="0"/>
            <a:t>Robert nevyhraje závod, ledaže by jel opravdu rychle.</a:t>
          </a:r>
          <a:endParaRPr lang="cs-CZ" sz="1600" dirty="0"/>
        </a:p>
      </dgm:t>
    </dgm:pt>
    <dgm:pt modelId="{B805CCA5-A16D-43B6-8B67-9023D3A333C6}" type="parTrans" cxnId="{5F13A005-3890-48C8-981D-01745BB4B4A8}">
      <dgm:prSet/>
      <dgm:spPr/>
      <dgm:t>
        <a:bodyPr/>
        <a:lstStyle/>
        <a:p>
          <a:endParaRPr lang="cs-CZ"/>
        </a:p>
      </dgm:t>
    </dgm:pt>
    <dgm:pt modelId="{A852BCF0-39EB-490F-BC4D-C97BF4140C8D}" type="sibTrans" cxnId="{5F13A005-3890-48C8-981D-01745BB4B4A8}">
      <dgm:prSet/>
      <dgm:spPr/>
      <dgm:t>
        <a:bodyPr/>
        <a:lstStyle/>
        <a:p>
          <a:endParaRPr lang="cs-CZ"/>
        </a:p>
      </dgm:t>
    </dgm:pt>
    <dgm:pt modelId="{A5C9028A-141C-44A8-94DB-753E9848773E}">
      <dgm:prSet custT="1"/>
      <dgm:spPr/>
      <dgm:t>
        <a:bodyPr/>
        <a:lstStyle/>
        <a:p>
          <a:r>
            <a:rPr lang="cs-CZ" sz="1600" dirty="0" smtClean="0"/>
            <a:t>Jestliže ne/ ledaže</a:t>
          </a:r>
          <a:endParaRPr lang="cs-CZ" sz="1600" dirty="0"/>
        </a:p>
      </dgm:t>
    </dgm:pt>
    <dgm:pt modelId="{F9694512-19C9-4EBF-9460-E9AA8924BCB5}" type="parTrans" cxnId="{D90C734F-2632-46F8-8743-EF2E5F44D849}">
      <dgm:prSet/>
      <dgm:spPr/>
      <dgm:t>
        <a:bodyPr/>
        <a:lstStyle/>
        <a:p>
          <a:endParaRPr lang="cs-CZ"/>
        </a:p>
      </dgm:t>
    </dgm:pt>
    <dgm:pt modelId="{695D3829-6BAD-4974-848F-5F00578B2953}" type="sibTrans" cxnId="{D90C734F-2632-46F8-8743-EF2E5F44D849}">
      <dgm:prSet/>
      <dgm:spPr/>
      <dgm:t>
        <a:bodyPr/>
        <a:lstStyle/>
        <a:p>
          <a:endParaRPr lang="cs-CZ"/>
        </a:p>
      </dgm:t>
    </dgm:pt>
    <dgm:pt modelId="{FA492BB3-AD31-4F39-B51B-B37EFF8EE492}" type="pres">
      <dgm:prSet presAssocID="{38E07FA9-67CD-41A4-AE85-DDEF425DDAA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5E147C6-63C7-40FC-B411-B4E6934E9F37}" type="pres">
      <dgm:prSet presAssocID="{38E07FA9-67CD-41A4-AE85-DDEF425DDAAF}" presName="diamond" presStyleLbl="bgShp" presStyleIdx="0" presStyleCnt="1" custFlipVert="1" custScaleX="24574" custScaleY="2394" custLinFactY="-100000" custLinFactNeighborX="17612" custLinFactNeighborY="-143699"/>
      <dgm:spPr/>
    </dgm:pt>
    <dgm:pt modelId="{45A274F0-E1B6-4CD4-AA07-7792B6379779}" type="pres">
      <dgm:prSet presAssocID="{38E07FA9-67CD-41A4-AE85-DDEF425DDAAF}" presName="quad1" presStyleLbl="node1" presStyleIdx="0" presStyleCnt="4" custScaleX="524729" custScaleY="119341" custLinFactX="-100000" custLinFactNeighborX="-148717" custLinFactNeighborY="-618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38A2A-BDD1-4555-92D6-E3A6F34B1742}" type="pres">
      <dgm:prSet presAssocID="{38E07FA9-67CD-41A4-AE85-DDEF425DDAAF}" presName="quad2" presStyleLbl="node1" presStyleIdx="1" presStyleCnt="4" custScaleX="323594" custScaleY="93399" custLinFactX="61391" custLinFactNeighborX="100000" custLinFactNeighborY="-21188">
        <dgm:presLayoutVars>
          <dgm:chMax val="0"/>
          <dgm:chPref val="0"/>
          <dgm:bulletEnabled val="1"/>
        </dgm:presLayoutVars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BD434741-8D9A-4E80-B7AE-6646DD7C253E}" type="pres">
      <dgm:prSet presAssocID="{38E07FA9-67CD-41A4-AE85-DDEF425DDAAF}" presName="quad3" presStyleLbl="node1" presStyleIdx="2" presStyleCnt="4" custScaleX="565925" custScaleY="122722" custLinFactX="-81385" custLinFactNeighborX="-100000" custLinFactNeighborY="78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C4C673-57B6-4EA4-B537-A69EE1EB61C5}" type="pres">
      <dgm:prSet presAssocID="{38E07FA9-67CD-41A4-AE85-DDEF425DDAAF}" presName="quad4" presStyleLbl="node1" presStyleIdx="3" presStyleCnt="4" custScaleX="288283" custScaleY="93400" custLinFactX="72745" custLinFactNeighborX="100000" custLinFactNeighborY="-31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EAE38DB-B682-409A-A7AA-04582FC732B0}" srcId="{38E07FA9-67CD-41A4-AE85-DDEF425DDAAF}" destId="{AA95BE2B-1286-4223-B4AF-5689E0C536C7}" srcOrd="0" destOrd="0" parTransId="{AE482117-B2A0-4204-B0A3-F6756A68BA81}" sibTransId="{754BA0D4-392D-4304-8760-3F7946DF1E69}"/>
    <dgm:cxn modelId="{D90C734F-2632-46F8-8743-EF2E5F44D849}" srcId="{38E07FA9-67CD-41A4-AE85-DDEF425DDAAF}" destId="{A5C9028A-141C-44A8-94DB-753E9848773E}" srcOrd="3" destOrd="0" parTransId="{F9694512-19C9-4EBF-9460-E9AA8924BCB5}" sibTransId="{695D3829-6BAD-4974-848F-5F00578B2953}"/>
    <dgm:cxn modelId="{217F939F-28E6-47D7-9DBF-5FADD916321C}" type="presOf" srcId="{38E07FA9-67CD-41A4-AE85-DDEF425DDAAF}" destId="{FA492BB3-AD31-4F39-B51B-B37EFF8EE492}" srcOrd="0" destOrd="0" presId="urn:microsoft.com/office/officeart/2005/8/layout/matrix3"/>
    <dgm:cxn modelId="{0B9497AA-83CC-4445-9764-7F1758B31A40}" type="presOf" srcId="{2350A6BE-A6D1-45A8-9E70-13EA7BCFBA58}" destId="{A8038A2A-BDD1-4555-92D6-E3A6F34B1742}" srcOrd="0" destOrd="0" presId="urn:microsoft.com/office/officeart/2005/8/layout/matrix3"/>
    <dgm:cxn modelId="{A631EA52-1192-40C9-8729-79E2CBB568C1}" type="presOf" srcId="{7D5EFDCA-A9F1-4D78-BEF5-CA1ABA2576AA}" destId="{BD434741-8D9A-4E80-B7AE-6646DD7C253E}" srcOrd="0" destOrd="0" presId="urn:microsoft.com/office/officeart/2005/8/layout/matrix3"/>
    <dgm:cxn modelId="{4F6C8BFA-B352-4D00-BB4C-C78DF8F4D1FC}" type="presOf" srcId="{A5C9028A-141C-44A8-94DB-753E9848773E}" destId="{FFC4C673-57B6-4EA4-B537-A69EE1EB61C5}" srcOrd="0" destOrd="0" presId="urn:microsoft.com/office/officeart/2005/8/layout/matrix3"/>
    <dgm:cxn modelId="{5F13A005-3890-48C8-981D-01745BB4B4A8}" srcId="{38E07FA9-67CD-41A4-AE85-DDEF425DDAAF}" destId="{7D5EFDCA-A9F1-4D78-BEF5-CA1ABA2576AA}" srcOrd="2" destOrd="0" parTransId="{B805CCA5-A16D-43B6-8B67-9023D3A333C6}" sibTransId="{A852BCF0-39EB-490F-BC4D-C97BF4140C8D}"/>
    <dgm:cxn modelId="{2E8E8BCB-1DD9-435B-8CB5-B49615864DB1}" type="presOf" srcId="{AA95BE2B-1286-4223-B4AF-5689E0C536C7}" destId="{45A274F0-E1B6-4CD4-AA07-7792B6379779}" srcOrd="0" destOrd="0" presId="urn:microsoft.com/office/officeart/2005/8/layout/matrix3"/>
    <dgm:cxn modelId="{C88CCD47-71D1-4BA2-9716-8C582F7DA809}" srcId="{38E07FA9-67CD-41A4-AE85-DDEF425DDAAF}" destId="{2350A6BE-A6D1-45A8-9E70-13EA7BCFBA58}" srcOrd="1" destOrd="0" parTransId="{D2DC1508-C09D-4318-B03D-B6E600FCB1DA}" sibTransId="{F349D1E4-74C5-4573-805F-7E1F5F8B57EF}"/>
    <dgm:cxn modelId="{550F60FF-25D0-4809-999C-C314E9D36357}" type="presParOf" srcId="{FA492BB3-AD31-4F39-B51B-B37EFF8EE492}" destId="{A5E147C6-63C7-40FC-B411-B4E6934E9F37}" srcOrd="0" destOrd="0" presId="urn:microsoft.com/office/officeart/2005/8/layout/matrix3"/>
    <dgm:cxn modelId="{018DDD87-2E33-4940-BCCB-36B5BAD482AB}" type="presParOf" srcId="{FA492BB3-AD31-4F39-B51B-B37EFF8EE492}" destId="{45A274F0-E1B6-4CD4-AA07-7792B6379779}" srcOrd="1" destOrd="0" presId="urn:microsoft.com/office/officeart/2005/8/layout/matrix3"/>
    <dgm:cxn modelId="{C25FA597-6A91-45FF-B648-C907FEECE519}" type="presParOf" srcId="{FA492BB3-AD31-4F39-B51B-B37EFF8EE492}" destId="{A8038A2A-BDD1-4555-92D6-E3A6F34B1742}" srcOrd="2" destOrd="0" presId="urn:microsoft.com/office/officeart/2005/8/layout/matrix3"/>
    <dgm:cxn modelId="{95974514-D0BE-4DD5-A812-17A4BDDDD2A9}" type="presParOf" srcId="{FA492BB3-AD31-4F39-B51B-B37EFF8EE492}" destId="{BD434741-8D9A-4E80-B7AE-6646DD7C253E}" srcOrd="3" destOrd="0" presId="urn:microsoft.com/office/officeart/2005/8/layout/matrix3"/>
    <dgm:cxn modelId="{7EE60F1A-78AB-44FB-987F-C85F87B53EC2}" type="presParOf" srcId="{FA492BB3-AD31-4F39-B51B-B37EFF8EE492}" destId="{FFC4C673-57B6-4EA4-B537-A69EE1EB61C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D4BD85-5120-4BE3-AD7C-DF2BEE17CE89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324521E-6633-4D90-9B9B-D5C3C8642C7C}">
      <dgm:prSet phldrT="[Text]" custT="1"/>
      <dgm:spPr/>
      <dgm:t>
        <a:bodyPr/>
        <a:lstStyle/>
        <a:p>
          <a:r>
            <a:rPr lang="en-GB" sz="2400" noProof="0" dirty="0" smtClean="0">
              <a:solidFill>
                <a:srgbClr val="FF0000"/>
              </a:solidFill>
            </a:rPr>
            <a:t>If + present simple, will + infinitive </a:t>
          </a:r>
          <a:r>
            <a:rPr lang="en-GB" sz="1800" noProof="0" dirty="0" smtClean="0"/>
            <a:t>(without to)</a:t>
          </a:r>
          <a:endParaRPr lang="cs-CZ" sz="1800" dirty="0"/>
        </a:p>
      </dgm:t>
    </dgm:pt>
    <dgm:pt modelId="{8AFC760F-719E-4DC0-9EAF-EDE13ECBA886}" type="parTrans" cxnId="{3667C570-F37A-4E1D-A50E-2F605AC16F45}">
      <dgm:prSet/>
      <dgm:spPr/>
      <dgm:t>
        <a:bodyPr/>
        <a:lstStyle/>
        <a:p>
          <a:endParaRPr lang="cs-CZ"/>
        </a:p>
      </dgm:t>
    </dgm:pt>
    <dgm:pt modelId="{4724F238-30A7-49E3-8E3B-322342C00CF9}" type="sibTrans" cxnId="{3667C570-F37A-4E1D-A50E-2F605AC16F45}">
      <dgm:prSet/>
      <dgm:spPr/>
      <dgm:t>
        <a:bodyPr/>
        <a:lstStyle/>
        <a:p>
          <a:endParaRPr lang="cs-CZ"/>
        </a:p>
      </dgm:t>
    </dgm:pt>
    <dgm:pt modelId="{9D0181DF-BF0D-45FC-B530-F55B037AE692}">
      <dgm:prSet phldrT="[Text]" custT="1"/>
      <dgm:spPr/>
      <dgm:t>
        <a:bodyPr/>
        <a:lstStyle/>
        <a:p>
          <a:endParaRPr lang="cs-CZ" sz="1800" dirty="0"/>
        </a:p>
      </dgm:t>
    </dgm:pt>
    <dgm:pt modelId="{996523A0-1876-4BFD-BCAB-1AD90BF025F7}" type="parTrans" cxnId="{DB72C791-2AB0-4DF9-8786-D48C8FDD354F}">
      <dgm:prSet/>
      <dgm:spPr/>
      <dgm:t>
        <a:bodyPr/>
        <a:lstStyle/>
        <a:p>
          <a:endParaRPr lang="cs-CZ"/>
        </a:p>
      </dgm:t>
    </dgm:pt>
    <dgm:pt modelId="{634103AD-ADD1-4719-B8F7-FE0E032B9E80}" type="sibTrans" cxnId="{DB72C791-2AB0-4DF9-8786-D48C8FDD354F}">
      <dgm:prSet/>
      <dgm:spPr/>
      <dgm:t>
        <a:bodyPr/>
        <a:lstStyle/>
        <a:p>
          <a:endParaRPr lang="cs-CZ"/>
        </a:p>
      </dgm:t>
    </dgm:pt>
    <dgm:pt modelId="{C152EC1C-1393-40AC-BC0F-430641FF215B}">
      <dgm:prSet phldrT="[Text]" custT="1"/>
      <dgm:spPr/>
      <dgm:t>
        <a:bodyPr/>
        <a:lstStyle/>
        <a:p>
          <a:r>
            <a:rPr lang="en-GB" sz="1900" i="1" noProof="0" dirty="0" smtClean="0"/>
            <a:t>If the weather is fine, we will go to the park</a:t>
          </a:r>
          <a:r>
            <a:rPr lang="cs-CZ" sz="1900" i="1" dirty="0" smtClean="0"/>
            <a:t>. </a:t>
          </a:r>
          <a:endParaRPr lang="cs-CZ" sz="1900" i="1" dirty="0"/>
        </a:p>
      </dgm:t>
    </dgm:pt>
    <dgm:pt modelId="{27427D2A-DBF2-462A-914B-CFCB37BBA9AD}" type="parTrans" cxnId="{C7025D00-D2B0-4E04-8EB7-95F29BD1CE9C}">
      <dgm:prSet/>
      <dgm:spPr/>
      <dgm:t>
        <a:bodyPr/>
        <a:lstStyle/>
        <a:p>
          <a:endParaRPr lang="cs-CZ"/>
        </a:p>
      </dgm:t>
    </dgm:pt>
    <dgm:pt modelId="{FA3C1EED-FE9C-483F-B25F-6C227198873A}" type="sibTrans" cxnId="{C7025D00-D2B0-4E04-8EB7-95F29BD1CE9C}">
      <dgm:prSet/>
      <dgm:spPr/>
      <dgm:t>
        <a:bodyPr/>
        <a:lstStyle/>
        <a:p>
          <a:endParaRPr lang="cs-CZ"/>
        </a:p>
      </dgm:t>
    </dgm:pt>
    <dgm:pt modelId="{A0540050-437F-4E1A-ADDB-319883298574}">
      <dgm:prSet phldrT="[Text]"/>
      <dgm:spPr/>
      <dgm:t>
        <a:bodyPr/>
        <a:lstStyle/>
        <a:p>
          <a:r>
            <a:rPr lang="en-GB" noProof="0" dirty="0" smtClean="0"/>
            <a:t>Use: to talk about things that are likely</a:t>
          </a:r>
          <a:r>
            <a:rPr lang="cs-CZ" noProof="0" dirty="0" smtClean="0"/>
            <a:t>    </a:t>
          </a:r>
          <a:r>
            <a:rPr lang="en-GB" noProof="0" dirty="0" smtClean="0"/>
            <a:t> to happen in the future.</a:t>
          </a:r>
          <a:endParaRPr lang="en-GB" noProof="0" dirty="0"/>
        </a:p>
      </dgm:t>
    </dgm:pt>
    <dgm:pt modelId="{8C78FBBA-17DE-46B3-89EC-9E970D7C086D}" type="parTrans" cxnId="{F2339D1B-070D-4630-960F-EFA80A7BFFF5}">
      <dgm:prSet/>
      <dgm:spPr/>
      <dgm:t>
        <a:bodyPr/>
        <a:lstStyle/>
        <a:p>
          <a:endParaRPr lang="cs-CZ"/>
        </a:p>
      </dgm:t>
    </dgm:pt>
    <dgm:pt modelId="{B7C24372-1504-4FBA-8DB7-8E9271609260}" type="sibTrans" cxnId="{F2339D1B-070D-4630-960F-EFA80A7BFFF5}">
      <dgm:prSet/>
      <dgm:spPr/>
      <dgm:t>
        <a:bodyPr/>
        <a:lstStyle/>
        <a:p>
          <a:endParaRPr lang="cs-CZ"/>
        </a:p>
      </dgm:t>
    </dgm:pt>
    <dgm:pt modelId="{2B903977-3EBE-4D3C-BED4-57D81BEBB169}">
      <dgm:prSet phldrT="[Text]"/>
      <dgm:spPr/>
      <dgm:t>
        <a:bodyPr/>
        <a:lstStyle/>
        <a:p>
          <a:endParaRPr lang="cs-CZ" dirty="0"/>
        </a:p>
      </dgm:t>
    </dgm:pt>
    <dgm:pt modelId="{CF383492-01D0-4E8C-B881-44C48F12A073}" type="parTrans" cxnId="{C7EAC0AC-F078-4917-B0EC-F47181734AD9}">
      <dgm:prSet/>
      <dgm:spPr/>
      <dgm:t>
        <a:bodyPr/>
        <a:lstStyle/>
        <a:p>
          <a:endParaRPr lang="cs-CZ"/>
        </a:p>
      </dgm:t>
    </dgm:pt>
    <dgm:pt modelId="{0A638B74-AF31-4497-8EDE-3055AB8961D7}" type="sibTrans" cxnId="{C7EAC0AC-F078-4917-B0EC-F47181734AD9}">
      <dgm:prSet/>
      <dgm:spPr/>
      <dgm:t>
        <a:bodyPr/>
        <a:lstStyle/>
        <a:p>
          <a:endParaRPr lang="cs-CZ"/>
        </a:p>
      </dgm:t>
    </dgm:pt>
    <dgm:pt modelId="{0C0827F6-D0ED-4181-9C40-DE525F6E8BC4}">
      <dgm:prSet phldrT="[Text]"/>
      <dgm:spPr/>
      <dgm:t>
        <a:bodyPr/>
        <a:lstStyle/>
        <a:p>
          <a:r>
            <a:rPr lang="en-GB" noProof="0" dirty="0" smtClean="0"/>
            <a:t>Note:</a:t>
          </a:r>
          <a:r>
            <a:rPr lang="en-GB" baseline="0" noProof="0" dirty="0" smtClean="0"/>
            <a:t>  unless =  if not</a:t>
          </a:r>
          <a:endParaRPr lang="en-GB" noProof="0" dirty="0"/>
        </a:p>
      </dgm:t>
    </dgm:pt>
    <dgm:pt modelId="{7377DDFE-C729-443F-9D30-823F814A8F06}" type="parTrans" cxnId="{30C288F2-357B-43D5-A494-CAB41B9EEC9A}">
      <dgm:prSet/>
      <dgm:spPr/>
      <dgm:t>
        <a:bodyPr/>
        <a:lstStyle/>
        <a:p>
          <a:endParaRPr lang="cs-CZ"/>
        </a:p>
      </dgm:t>
    </dgm:pt>
    <dgm:pt modelId="{E4C74E1B-4E6A-4CFC-A07A-E1A2D56B36CC}" type="sibTrans" cxnId="{30C288F2-357B-43D5-A494-CAB41B9EEC9A}">
      <dgm:prSet/>
      <dgm:spPr/>
      <dgm:t>
        <a:bodyPr/>
        <a:lstStyle/>
        <a:p>
          <a:endParaRPr lang="cs-CZ"/>
        </a:p>
      </dgm:t>
    </dgm:pt>
    <dgm:pt modelId="{6146BF94-19D7-463A-9D00-ABB7125CBE79}">
      <dgm:prSet phldrT="[Text]" custT="1"/>
      <dgm:spPr/>
      <dgm:t>
        <a:bodyPr/>
        <a:lstStyle/>
        <a:p>
          <a:pPr algn="l"/>
          <a:r>
            <a:rPr lang="en-GB" sz="1900" i="1" noProof="0" dirty="0" smtClean="0">
              <a:solidFill>
                <a:srgbClr val="FF0000"/>
              </a:solidFill>
            </a:rPr>
            <a:t>If </a:t>
          </a:r>
          <a:r>
            <a:rPr lang="en-GB" sz="1900" i="1" noProof="0" dirty="0" smtClean="0"/>
            <a:t>he </a:t>
          </a:r>
          <a:r>
            <a:rPr lang="en-GB" sz="1900" i="1" noProof="0" dirty="0" smtClean="0">
              <a:solidFill>
                <a:srgbClr val="FF0000"/>
              </a:solidFill>
            </a:rPr>
            <a:t>isn´t</a:t>
          </a:r>
          <a:r>
            <a:rPr lang="en-GB" sz="1900" i="1" noProof="0" dirty="0" smtClean="0"/>
            <a:t> tired, he´ll come with us.</a:t>
          </a:r>
          <a:endParaRPr lang="en-GB" sz="1900" i="1" noProof="0" dirty="0"/>
        </a:p>
      </dgm:t>
    </dgm:pt>
    <dgm:pt modelId="{A62DAFF6-2B8F-4D77-82B1-D51A5EB5CE28}" type="parTrans" cxnId="{AD73CFF0-DCEE-4D18-88A2-6C738570BC13}">
      <dgm:prSet/>
      <dgm:spPr/>
      <dgm:t>
        <a:bodyPr/>
        <a:lstStyle/>
        <a:p>
          <a:endParaRPr lang="cs-CZ"/>
        </a:p>
      </dgm:t>
    </dgm:pt>
    <dgm:pt modelId="{32019D17-8E91-440F-8051-6CAC8B094BF4}" type="sibTrans" cxnId="{AD73CFF0-DCEE-4D18-88A2-6C738570BC13}">
      <dgm:prSet/>
      <dgm:spPr/>
      <dgm:t>
        <a:bodyPr/>
        <a:lstStyle/>
        <a:p>
          <a:endParaRPr lang="cs-CZ"/>
        </a:p>
      </dgm:t>
    </dgm:pt>
    <dgm:pt modelId="{C4E92F90-3788-4CFE-87DB-B957D1C2B298}">
      <dgm:prSet phldrT="[Text]" custT="1"/>
      <dgm:spPr/>
      <dgm:t>
        <a:bodyPr/>
        <a:lstStyle/>
        <a:p>
          <a:pPr algn="l"/>
          <a:r>
            <a:rPr lang="en-GB" sz="1900" i="1" noProof="0" dirty="0" smtClean="0">
              <a:solidFill>
                <a:srgbClr val="FF0000"/>
              </a:solidFill>
            </a:rPr>
            <a:t>Unless</a:t>
          </a:r>
          <a:r>
            <a:rPr lang="en-GB" sz="1900" i="1" noProof="0" dirty="0" smtClean="0"/>
            <a:t> he´s tired, he´ll come with us. </a:t>
          </a:r>
          <a:endParaRPr lang="en-GB" sz="1900" i="1" noProof="0" dirty="0"/>
        </a:p>
      </dgm:t>
    </dgm:pt>
    <dgm:pt modelId="{8133A244-4B58-4BF8-9AA6-3E0A517B4A8B}" type="parTrans" cxnId="{F462A9F6-5700-4DCB-8501-18E626F21AFB}">
      <dgm:prSet/>
      <dgm:spPr/>
      <dgm:t>
        <a:bodyPr/>
        <a:lstStyle/>
        <a:p>
          <a:endParaRPr lang="cs-CZ"/>
        </a:p>
      </dgm:t>
    </dgm:pt>
    <dgm:pt modelId="{5F067CEF-229E-411F-9868-ECCE950DE545}" type="sibTrans" cxnId="{F462A9F6-5700-4DCB-8501-18E626F21AFB}">
      <dgm:prSet/>
      <dgm:spPr/>
      <dgm:t>
        <a:bodyPr/>
        <a:lstStyle/>
        <a:p>
          <a:endParaRPr lang="cs-CZ"/>
        </a:p>
      </dgm:t>
    </dgm:pt>
    <dgm:pt modelId="{5790CA5D-AEA5-4B59-AC8E-470507475880}" type="pres">
      <dgm:prSet presAssocID="{EBD4BD85-5120-4BE3-AD7C-DF2BEE17CE8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5EA830-A435-4823-8235-07A93697D5BA}" type="pres">
      <dgm:prSet presAssocID="{E324521E-6633-4D90-9B9B-D5C3C8642C7C}" presName="circle1" presStyleLbl="node1" presStyleIdx="0" presStyleCnt="3"/>
      <dgm:spPr/>
    </dgm:pt>
    <dgm:pt modelId="{09691DAA-0635-4D43-95FF-48D9AF1E6326}" type="pres">
      <dgm:prSet presAssocID="{E324521E-6633-4D90-9B9B-D5C3C8642C7C}" presName="space" presStyleCnt="0"/>
      <dgm:spPr/>
    </dgm:pt>
    <dgm:pt modelId="{1B821172-C37F-428A-979A-ABDDA78E9626}" type="pres">
      <dgm:prSet presAssocID="{E324521E-6633-4D90-9B9B-D5C3C8642C7C}" presName="rect1" presStyleLbl="alignAcc1" presStyleIdx="0" presStyleCnt="3" custScaleX="106535" custScaleY="100000"/>
      <dgm:spPr/>
      <dgm:t>
        <a:bodyPr/>
        <a:lstStyle/>
        <a:p>
          <a:endParaRPr lang="cs-CZ"/>
        </a:p>
      </dgm:t>
    </dgm:pt>
    <dgm:pt modelId="{FAEF7E4B-BAC6-4C43-B08C-EBC871E369F9}" type="pres">
      <dgm:prSet presAssocID="{A0540050-437F-4E1A-ADDB-319883298574}" presName="vertSpace2" presStyleLbl="node1" presStyleIdx="0" presStyleCnt="3"/>
      <dgm:spPr/>
    </dgm:pt>
    <dgm:pt modelId="{EF5F01AA-D408-4936-9FA5-52EA482D3954}" type="pres">
      <dgm:prSet presAssocID="{A0540050-437F-4E1A-ADDB-319883298574}" presName="circle2" presStyleLbl="node1" presStyleIdx="1" presStyleCnt="3"/>
      <dgm:spPr/>
    </dgm:pt>
    <dgm:pt modelId="{D8A9EB7E-F181-4536-A606-89E7103E55EC}" type="pres">
      <dgm:prSet presAssocID="{A0540050-437F-4E1A-ADDB-319883298574}" presName="rect2" presStyleLbl="alignAcc1" presStyleIdx="1" presStyleCnt="3"/>
      <dgm:spPr/>
      <dgm:t>
        <a:bodyPr/>
        <a:lstStyle/>
        <a:p>
          <a:endParaRPr lang="cs-CZ"/>
        </a:p>
      </dgm:t>
    </dgm:pt>
    <dgm:pt modelId="{145F8573-FCC2-4797-BFB0-D934C8E8DE02}" type="pres">
      <dgm:prSet presAssocID="{0C0827F6-D0ED-4181-9C40-DE525F6E8BC4}" presName="vertSpace3" presStyleLbl="node1" presStyleIdx="1" presStyleCnt="3"/>
      <dgm:spPr/>
    </dgm:pt>
    <dgm:pt modelId="{54D37591-EB37-4808-83B2-E7CE3E08937A}" type="pres">
      <dgm:prSet presAssocID="{0C0827F6-D0ED-4181-9C40-DE525F6E8BC4}" presName="circle3" presStyleLbl="node1" presStyleIdx="2" presStyleCnt="3"/>
      <dgm:spPr/>
    </dgm:pt>
    <dgm:pt modelId="{3BF371B2-D0C9-46BF-8F2C-4CBBACCE401F}" type="pres">
      <dgm:prSet presAssocID="{0C0827F6-D0ED-4181-9C40-DE525F6E8BC4}" presName="rect3" presStyleLbl="alignAcc1" presStyleIdx="2" presStyleCnt="3"/>
      <dgm:spPr/>
      <dgm:t>
        <a:bodyPr/>
        <a:lstStyle/>
        <a:p>
          <a:endParaRPr lang="cs-CZ"/>
        </a:p>
      </dgm:t>
    </dgm:pt>
    <dgm:pt modelId="{A6A3FC00-1BEB-4B9E-80DB-0FD47CE117CA}" type="pres">
      <dgm:prSet presAssocID="{E324521E-6633-4D90-9B9B-D5C3C8642C7C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5342EE-4B3A-4C3A-A462-516570FE48DD}" type="pres">
      <dgm:prSet presAssocID="{E324521E-6633-4D90-9B9B-D5C3C8642C7C}" presName="rect1ChTx" presStyleLbl="alignAcc1" presStyleIdx="2" presStyleCnt="3" custScaleX="100000" custScaleY="10191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934957-6C6B-41B0-8ED9-9A4B0406A9E1}" type="pres">
      <dgm:prSet presAssocID="{A0540050-437F-4E1A-ADDB-319883298574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10CD41-15F4-4C9E-8955-57A913C9CD81}" type="pres">
      <dgm:prSet presAssocID="{A0540050-437F-4E1A-ADDB-319883298574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A3B474-359B-4423-BCFA-D8038648454D}" type="pres">
      <dgm:prSet presAssocID="{0C0827F6-D0ED-4181-9C40-DE525F6E8BC4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5FA4DB-E6B3-4256-9BE4-EB71164BECC0}" type="pres">
      <dgm:prSet presAssocID="{0C0827F6-D0ED-4181-9C40-DE525F6E8BC4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2339D1B-070D-4630-960F-EFA80A7BFFF5}" srcId="{EBD4BD85-5120-4BE3-AD7C-DF2BEE17CE89}" destId="{A0540050-437F-4E1A-ADDB-319883298574}" srcOrd="1" destOrd="0" parTransId="{8C78FBBA-17DE-46B3-89EC-9E970D7C086D}" sibTransId="{B7C24372-1504-4FBA-8DB7-8E9271609260}"/>
    <dgm:cxn modelId="{4DAD7EDE-6439-4E59-AAF6-DDE46A3E8F91}" type="presOf" srcId="{EBD4BD85-5120-4BE3-AD7C-DF2BEE17CE89}" destId="{5790CA5D-AEA5-4B59-AC8E-470507475880}" srcOrd="0" destOrd="0" presId="urn:microsoft.com/office/officeart/2005/8/layout/target3"/>
    <dgm:cxn modelId="{F375FBE0-C7C8-423F-9676-05B39B6E228F}" type="presOf" srcId="{9D0181DF-BF0D-45FC-B530-F55B037AE692}" destId="{F85342EE-4B3A-4C3A-A462-516570FE48DD}" srcOrd="0" destOrd="0" presId="urn:microsoft.com/office/officeart/2005/8/layout/target3"/>
    <dgm:cxn modelId="{9EA3F551-9A8E-417B-B9DC-A6E7BCB6AB4A}" type="presOf" srcId="{0C0827F6-D0ED-4181-9C40-DE525F6E8BC4}" destId="{80A3B474-359B-4423-BCFA-D8038648454D}" srcOrd="1" destOrd="0" presId="urn:microsoft.com/office/officeart/2005/8/layout/target3"/>
    <dgm:cxn modelId="{AE8139BB-BA63-460D-8B84-1969708886D2}" type="presOf" srcId="{A0540050-437F-4E1A-ADDB-319883298574}" destId="{D8A9EB7E-F181-4536-A606-89E7103E55EC}" srcOrd="0" destOrd="0" presId="urn:microsoft.com/office/officeart/2005/8/layout/target3"/>
    <dgm:cxn modelId="{FD939C82-E8D3-487B-A167-EF58636462BF}" type="presOf" srcId="{C4E92F90-3788-4CFE-87DB-B957D1C2B298}" destId="{225FA4DB-E6B3-4256-9BE4-EB71164BECC0}" srcOrd="0" destOrd="1" presId="urn:microsoft.com/office/officeart/2005/8/layout/target3"/>
    <dgm:cxn modelId="{30C288F2-357B-43D5-A494-CAB41B9EEC9A}" srcId="{EBD4BD85-5120-4BE3-AD7C-DF2BEE17CE89}" destId="{0C0827F6-D0ED-4181-9C40-DE525F6E8BC4}" srcOrd="2" destOrd="0" parTransId="{7377DDFE-C729-443F-9D30-823F814A8F06}" sibTransId="{E4C74E1B-4E6A-4CFC-A07A-E1A2D56B36CC}"/>
    <dgm:cxn modelId="{AD73CFF0-DCEE-4D18-88A2-6C738570BC13}" srcId="{0C0827F6-D0ED-4181-9C40-DE525F6E8BC4}" destId="{6146BF94-19D7-463A-9D00-ABB7125CBE79}" srcOrd="0" destOrd="0" parTransId="{A62DAFF6-2B8F-4D77-82B1-D51A5EB5CE28}" sibTransId="{32019D17-8E91-440F-8051-6CAC8B094BF4}"/>
    <dgm:cxn modelId="{F462A9F6-5700-4DCB-8501-18E626F21AFB}" srcId="{0C0827F6-D0ED-4181-9C40-DE525F6E8BC4}" destId="{C4E92F90-3788-4CFE-87DB-B957D1C2B298}" srcOrd="1" destOrd="0" parTransId="{8133A244-4B58-4BF8-9AA6-3E0A517B4A8B}" sibTransId="{5F067CEF-229E-411F-9868-ECCE950DE545}"/>
    <dgm:cxn modelId="{D46E97A4-C07B-4DE3-B49A-2E50D3C5745D}" type="presOf" srcId="{6146BF94-19D7-463A-9D00-ABB7125CBE79}" destId="{225FA4DB-E6B3-4256-9BE4-EB71164BECC0}" srcOrd="0" destOrd="0" presId="urn:microsoft.com/office/officeart/2005/8/layout/target3"/>
    <dgm:cxn modelId="{549940AA-115A-4B79-993F-BB69B20D0631}" type="presOf" srcId="{A0540050-437F-4E1A-ADDB-319883298574}" destId="{6B934957-6C6B-41B0-8ED9-9A4B0406A9E1}" srcOrd="1" destOrd="0" presId="urn:microsoft.com/office/officeart/2005/8/layout/target3"/>
    <dgm:cxn modelId="{8196485C-D20B-4E6E-BC73-5F0EC22159FB}" type="presOf" srcId="{2B903977-3EBE-4D3C-BED4-57D81BEBB169}" destId="{BB10CD41-15F4-4C9E-8955-57A913C9CD81}" srcOrd="0" destOrd="0" presId="urn:microsoft.com/office/officeart/2005/8/layout/target3"/>
    <dgm:cxn modelId="{23812B0E-C4F7-46AA-BF18-529F4945416F}" type="presOf" srcId="{0C0827F6-D0ED-4181-9C40-DE525F6E8BC4}" destId="{3BF371B2-D0C9-46BF-8F2C-4CBBACCE401F}" srcOrd="0" destOrd="0" presId="urn:microsoft.com/office/officeart/2005/8/layout/target3"/>
    <dgm:cxn modelId="{C7EAC0AC-F078-4917-B0EC-F47181734AD9}" srcId="{A0540050-437F-4E1A-ADDB-319883298574}" destId="{2B903977-3EBE-4D3C-BED4-57D81BEBB169}" srcOrd="0" destOrd="0" parTransId="{CF383492-01D0-4E8C-B881-44C48F12A073}" sibTransId="{0A638B74-AF31-4497-8EDE-3055AB8961D7}"/>
    <dgm:cxn modelId="{C7025D00-D2B0-4E04-8EB7-95F29BD1CE9C}" srcId="{E324521E-6633-4D90-9B9B-D5C3C8642C7C}" destId="{C152EC1C-1393-40AC-BC0F-430641FF215B}" srcOrd="1" destOrd="0" parTransId="{27427D2A-DBF2-462A-914B-CFCB37BBA9AD}" sibTransId="{FA3C1EED-FE9C-483F-B25F-6C227198873A}"/>
    <dgm:cxn modelId="{54F4DEDC-28D4-4882-BF84-66458E23C133}" type="presOf" srcId="{E324521E-6633-4D90-9B9B-D5C3C8642C7C}" destId="{A6A3FC00-1BEB-4B9E-80DB-0FD47CE117CA}" srcOrd="1" destOrd="0" presId="urn:microsoft.com/office/officeart/2005/8/layout/target3"/>
    <dgm:cxn modelId="{8B194749-DA18-4F05-AF12-72B7718A41B0}" type="presOf" srcId="{C152EC1C-1393-40AC-BC0F-430641FF215B}" destId="{F85342EE-4B3A-4C3A-A462-516570FE48DD}" srcOrd="0" destOrd="1" presId="urn:microsoft.com/office/officeart/2005/8/layout/target3"/>
    <dgm:cxn modelId="{DB72C791-2AB0-4DF9-8786-D48C8FDD354F}" srcId="{E324521E-6633-4D90-9B9B-D5C3C8642C7C}" destId="{9D0181DF-BF0D-45FC-B530-F55B037AE692}" srcOrd="0" destOrd="0" parTransId="{996523A0-1876-4BFD-BCAB-1AD90BF025F7}" sibTransId="{634103AD-ADD1-4719-B8F7-FE0E032B9E80}"/>
    <dgm:cxn modelId="{3667C570-F37A-4E1D-A50E-2F605AC16F45}" srcId="{EBD4BD85-5120-4BE3-AD7C-DF2BEE17CE89}" destId="{E324521E-6633-4D90-9B9B-D5C3C8642C7C}" srcOrd="0" destOrd="0" parTransId="{8AFC760F-719E-4DC0-9EAF-EDE13ECBA886}" sibTransId="{4724F238-30A7-49E3-8E3B-322342C00CF9}"/>
    <dgm:cxn modelId="{C3FAE13F-C5AD-4951-8A42-32F3E3CBD1DD}" type="presOf" srcId="{E324521E-6633-4D90-9B9B-D5C3C8642C7C}" destId="{1B821172-C37F-428A-979A-ABDDA78E9626}" srcOrd="0" destOrd="0" presId="urn:microsoft.com/office/officeart/2005/8/layout/target3"/>
    <dgm:cxn modelId="{2F0F2CE6-73BA-4E0D-AB34-A88484BEE3C2}" type="presParOf" srcId="{5790CA5D-AEA5-4B59-AC8E-470507475880}" destId="{D05EA830-A435-4823-8235-07A93697D5BA}" srcOrd="0" destOrd="0" presId="urn:microsoft.com/office/officeart/2005/8/layout/target3"/>
    <dgm:cxn modelId="{1F981CD4-BF68-41A8-A9D4-FEE184C540E8}" type="presParOf" srcId="{5790CA5D-AEA5-4B59-AC8E-470507475880}" destId="{09691DAA-0635-4D43-95FF-48D9AF1E6326}" srcOrd="1" destOrd="0" presId="urn:microsoft.com/office/officeart/2005/8/layout/target3"/>
    <dgm:cxn modelId="{6112FD9D-935E-4466-B200-7DE8B19F8673}" type="presParOf" srcId="{5790CA5D-AEA5-4B59-AC8E-470507475880}" destId="{1B821172-C37F-428A-979A-ABDDA78E9626}" srcOrd="2" destOrd="0" presId="urn:microsoft.com/office/officeart/2005/8/layout/target3"/>
    <dgm:cxn modelId="{2484E162-614F-4AE4-BA34-95C7C64D9579}" type="presParOf" srcId="{5790CA5D-AEA5-4B59-AC8E-470507475880}" destId="{FAEF7E4B-BAC6-4C43-B08C-EBC871E369F9}" srcOrd="3" destOrd="0" presId="urn:microsoft.com/office/officeart/2005/8/layout/target3"/>
    <dgm:cxn modelId="{22C6B0EC-320F-401A-950F-C8B35BE5E19D}" type="presParOf" srcId="{5790CA5D-AEA5-4B59-AC8E-470507475880}" destId="{EF5F01AA-D408-4936-9FA5-52EA482D3954}" srcOrd="4" destOrd="0" presId="urn:microsoft.com/office/officeart/2005/8/layout/target3"/>
    <dgm:cxn modelId="{12F69A22-09DF-463D-A28D-8D898FE79237}" type="presParOf" srcId="{5790CA5D-AEA5-4B59-AC8E-470507475880}" destId="{D8A9EB7E-F181-4536-A606-89E7103E55EC}" srcOrd="5" destOrd="0" presId="urn:microsoft.com/office/officeart/2005/8/layout/target3"/>
    <dgm:cxn modelId="{5E555810-E7BE-42E3-8A85-02CB8B44B290}" type="presParOf" srcId="{5790CA5D-AEA5-4B59-AC8E-470507475880}" destId="{145F8573-FCC2-4797-BFB0-D934C8E8DE02}" srcOrd="6" destOrd="0" presId="urn:microsoft.com/office/officeart/2005/8/layout/target3"/>
    <dgm:cxn modelId="{B399D62D-F811-42F5-BB89-11905737217B}" type="presParOf" srcId="{5790CA5D-AEA5-4B59-AC8E-470507475880}" destId="{54D37591-EB37-4808-83B2-E7CE3E08937A}" srcOrd="7" destOrd="0" presId="urn:microsoft.com/office/officeart/2005/8/layout/target3"/>
    <dgm:cxn modelId="{B0CEC642-B418-4FB9-A194-F99B414A3123}" type="presParOf" srcId="{5790CA5D-AEA5-4B59-AC8E-470507475880}" destId="{3BF371B2-D0C9-46BF-8F2C-4CBBACCE401F}" srcOrd="8" destOrd="0" presId="urn:microsoft.com/office/officeart/2005/8/layout/target3"/>
    <dgm:cxn modelId="{14AD3A9A-0098-49F4-97C9-9E5FF5981165}" type="presParOf" srcId="{5790CA5D-AEA5-4B59-AC8E-470507475880}" destId="{A6A3FC00-1BEB-4B9E-80DB-0FD47CE117CA}" srcOrd="9" destOrd="0" presId="urn:microsoft.com/office/officeart/2005/8/layout/target3"/>
    <dgm:cxn modelId="{A66E8D5A-9992-4C63-AC41-DC63214F2C4C}" type="presParOf" srcId="{5790CA5D-AEA5-4B59-AC8E-470507475880}" destId="{F85342EE-4B3A-4C3A-A462-516570FE48DD}" srcOrd="10" destOrd="0" presId="urn:microsoft.com/office/officeart/2005/8/layout/target3"/>
    <dgm:cxn modelId="{EBF96973-2A32-4698-A3B9-9F5DF37F3614}" type="presParOf" srcId="{5790CA5D-AEA5-4B59-AC8E-470507475880}" destId="{6B934957-6C6B-41B0-8ED9-9A4B0406A9E1}" srcOrd="11" destOrd="0" presId="urn:microsoft.com/office/officeart/2005/8/layout/target3"/>
    <dgm:cxn modelId="{B855AE5C-6B6D-4900-B35F-863C360D7C30}" type="presParOf" srcId="{5790CA5D-AEA5-4B59-AC8E-470507475880}" destId="{BB10CD41-15F4-4C9E-8955-57A913C9CD81}" srcOrd="12" destOrd="0" presId="urn:microsoft.com/office/officeart/2005/8/layout/target3"/>
    <dgm:cxn modelId="{365AE711-C566-4103-B456-B98120257033}" type="presParOf" srcId="{5790CA5D-AEA5-4B59-AC8E-470507475880}" destId="{80A3B474-359B-4423-BCFA-D8038648454D}" srcOrd="13" destOrd="0" presId="urn:microsoft.com/office/officeart/2005/8/layout/target3"/>
    <dgm:cxn modelId="{A9209BCA-BA8C-4621-A78E-55CA8C70348E}" type="presParOf" srcId="{5790CA5D-AEA5-4B59-AC8E-470507475880}" destId="{225FA4DB-E6B3-4256-9BE4-EB71164BECC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4602AD-927B-46D4-B6DA-EA8AE7BFBE99}">
      <dsp:nvSpPr>
        <dsp:cNvPr id="0" name=""/>
        <dsp:cNvSpPr/>
      </dsp:nvSpPr>
      <dsp:spPr>
        <a:xfrm>
          <a:off x="4" y="0"/>
          <a:ext cx="4716011" cy="902222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If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you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pass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your exam,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I´ll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buy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your car.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451115" y="0"/>
        <a:ext cx="3813789" cy="902222"/>
      </dsp:txXfrm>
    </dsp:sp>
    <dsp:sp modelId="{9234E300-3F46-4791-98F3-C00DE40CA5DD}">
      <dsp:nvSpPr>
        <dsp:cNvPr id="0" name=""/>
        <dsp:cNvSpPr/>
      </dsp:nvSpPr>
      <dsp:spPr>
        <a:xfrm>
          <a:off x="2" y="905081"/>
          <a:ext cx="4716011" cy="1101876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If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Mark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sees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Mary tomorrow, he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will ask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her out.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550940" y="905081"/>
        <a:ext cx="3614135" cy="1101876"/>
      </dsp:txXfrm>
    </dsp:sp>
    <dsp:sp modelId="{C5F4AC66-B6E7-489A-B36D-61C0D4C5B5A0}">
      <dsp:nvSpPr>
        <dsp:cNvPr id="0" name=""/>
        <dsp:cNvSpPr/>
      </dsp:nvSpPr>
      <dsp:spPr>
        <a:xfrm>
          <a:off x="4" y="2016329"/>
          <a:ext cx="4716011" cy="902116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Robert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won´t win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the race if he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doesn‘t drive 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really fast.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451062" y="2016329"/>
        <a:ext cx="3813895" cy="9021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E147C6-63C7-40FC-B411-B4E6934E9F37}">
      <dsp:nvSpPr>
        <dsp:cNvPr id="0" name=""/>
        <dsp:cNvSpPr/>
      </dsp:nvSpPr>
      <dsp:spPr>
        <a:xfrm flipV="1">
          <a:off x="3112676" y="0"/>
          <a:ext cx="469210" cy="4571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A274F0-E1B6-4CD4-AA07-7792B6379779}">
      <dsp:nvSpPr>
        <dsp:cNvPr id="0" name=""/>
        <dsp:cNvSpPr/>
      </dsp:nvSpPr>
      <dsp:spPr>
        <a:xfrm>
          <a:off x="0" y="0"/>
          <a:ext cx="3907429" cy="88868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noProof="0" dirty="0" smtClean="0">
              <a:solidFill>
                <a:schemeClr val="tx1"/>
              </a:solidFill>
            </a:rPr>
            <a:t>Robert </a:t>
          </a:r>
          <a:r>
            <a:rPr lang="en-GB" sz="1600" kern="1200" noProof="0" dirty="0" smtClean="0">
              <a:solidFill>
                <a:srgbClr val="FF0000"/>
              </a:solidFill>
            </a:rPr>
            <a:t>won´t win </a:t>
          </a:r>
          <a:r>
            <a:rPr lang="en-GB" sz="1600" kern="1200" noProof="0" dirty="0" smtClean="0">
              <a:solidFill>
                <a:schemeClr val="tx1"/>
              </a:solidFill>
            </a:rPr>
            <a:t>the race </a:t>
          </a:r>
          <a:r>
            <a:rPr lang="en-GB" sz="1600" b="1" kern="1200" noProof="0" dirty="0" smtClean="0">
              <a:solidFill>
                <a:srgbClr val="FF0000"/>
              </a:solidFill>
            </a:rPr>
            <a:t>unless</a:t>
          </a:r>
          <a:r>
            <a:rPr lang="en-GB" sz="1600" kern="1200" noProof="0" dirty="0" smtClean="0">
              <a:solidFill>
                <a:schemeClr val="tx1"/>
              </a:solidFill>
            </a:rPr>
            <a:t> he </a:t>
          </a:r>
          <a:r>
            <a:rPr lang="en-GB" sz="1600" kern="1200" noProof="0" dirty="0" smtClean="0">
              <a:solidFill>
                <a:srgbClr val="FF0000"/>
              </a:solidFill>
            </a:rPr>
            <a:t>drives</a:t>
          </a:r>
          <a:r>
            <a:rPr lang="en-GB" sz="1600" kern="1200" noProof="0" dirty="0" smtClean="0">
              <a:solidFill>
                <a:schemeClr val="tx1"/>
              </a:solidFill>
            </a:rPr>
            <a:t> really fast.</a:t>
          </a:r>
          <a:endParaRPr lang="en-GB" sz="1600" kern="1200" noProof="0" dirty="0">
            <a:solidFill>
              <a:schemeClr val="tx1"/>
            </a:solidFill>
          </a:endParaRPr>
        </a:p>
      </dsp:txBody>
      <dsp:txXfrm>
        <a:off x="43382" y="43382"/>
        <a:ext cx="3820665" cy="801916"/>
      </dsp:txXfrm>
    </dsp:sp>
    <dsp:sp modelId="{A8038A2A-BDD1-4555-92D6-E3A6F34B1742}">
      <dsp:nvSpPr>
        <dsp:cNvPr id="0" name=""/>
        <dsp:cNvSpPr/>
      </dsp:nvSpPr>
      <dsp:spPr>
        <a:xfrm>
          <a:off x="4129030" y="72008"/>
          <a:ext cx="2409664" cy="695501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>
              <a:solidFill>
                <a:schemeClr val="tx1"/>
              </a:solidFill>
              <a:latin typeface="+mj-lt"/>
            </a:rPr>
            <a:t>If </a:t>
          </a:r>
          <a:r>
            <a:rPr lang="cs-CZ" sz="1800" kern="1200" noProof="0" dirty="0" smtClean="0">
              <a:solidFill>
                <a:schemeClr val="tx1"/>
              </a:solidFill>
              <a:latin typeface="+mj-lt"/>
            </a:rPr>
            <a:t> </a:t>
          </a:r>
          <a:r>
            <a:rPr lang="en-GB" sz="1800" kern="1200" noProof="0" dirty="0" smtClean="0">
              <a:solidFill>
                <a:schemeClr val="tx1"/>
              </a:solidFill>
              <a:latin typeface="+mj-lt"/>
            </a:rPr>
            <a:t>not = </a:t>
          </a:r>
          <a:r>
            <a:rPr lang="en-GB" sz="1800" kern="1200" noProof="0" dirty="0" smtClean="0">
              <a:solidFill>
                <a:srgbClr val="FF0000"/>
              </a:solidFill>
              <a:latin typeface="+mj-lt"/>
            </a:rPr>
            <a:t>unless</a:t>
          </a:r>
          <a:endParaRPr lang="en-GB" sz="1800" kern="1200" noProof="0" dirty="0">
            <a:solidFill>
              <a:srgbClr val="FF0000"/>
            </a:solidFill>
            <a:latin typeface="+mj-lt"/>
          </a:endParaRPr>
        </a:p>
      </dsp:txBody>
      <dsp:txXfrm>
        <a:off x="4162982" y="105960"/>
        <a:ext cx="2341760" cy="627597"/>
      </dsp:txXfrm>
    </dsp:sp>
    <dsp:sp modelId="{BD434741-8D9A-4E80-B7AE-6646DD7C253E}">
      <dsp:nvSpPr>
        <dsp:cNvPr id="0" name=""/>
        <dsp:cNvSpPr/>
      </dsp:nvSpPr>
      <dsp:spPr>
        <a:xfrm>
          <a:off x="0" y="995518"/>
          <a:ext cx="4214198" cy="9138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Robert nevyhraje závod, ledaže by jel opravdu rychle.</a:t>
          </a:r>
          <a:endParaRPr lang="cs-CZ" sz="1600" kern="1200" dirty="0"/>
        </a:p>
      </dsp:txBody>
      <dsp:txXfrm>
        <a:off x="44611" y="1040129"/>
        <a:ext cx="4124976" cy="824635"/>
      </dsp:txXfrm>
    </dsp:sp>
    <dsp:sp modelId="{FFC4C673-57B6-4EA4-B537-A69EE1EB61C5}">
      <dsp:nvSpPr>
        <dsp:cNvPr id="0" name=""/>
        <dsp:cNvSpPr/>
      </dsp:nvSpPr>
      <dsp:spPr>
        <a:xfrm>
          <a:off x="4345051" y="1008110"/>
          <a:ext cx="2146718" cy="6955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Jestliže ne/ ledaže</a:t>
          </a:r>
          <a:endParaRPr lang="cs-CZ" sz="1600" kern="1200" dirty="0"/>
        </a:p>
      </dsp:txBody>
      <dsp:txXfrm>
        <a:off x="4379003" y="1042062"/>
        <a:ext cx="2078814" cy="6276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EA830-A435-4823-8235-07A93697D5BA}">
      <dsp:nvSpPr>
        <dsp:cNvPr id="0" name=""/>
        <dsp:cNvSpPr/>
      </dsp:nvSpPr>
      <dsp:spPr>
        <a:xfrm>
          <a:off x="-104949" y="6493"/>
          <a:ext cx="4525962" cy="45259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821172-C37F-428A-979A-ABDDA78E9626}">
      <dsp:nvSpPr>
        <dsp:cNvPr id="0" name=""/>
        <dsp:cNvSpPr/>
      </dsp:nvSpPr>
      <dsp:spPr>
        <a:xfrm>
          <a:off x="1948133" y="6493"/>
          <a:ext cx="6843615" cy="45259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noProof="0" dirty="0" smtClean="0">
              <a:solidFill>
                <a:srgbClr val="FF0000"/>
              </a:solidFill>
            </a:rPr>
            <a:t>If + present simple, will + infinitive </a:t>
          </a:r>
          <a:r>
            <a:rPr lang="en-GB" sz="1800" kern="1200" noProof="0" dirty="0" smtClean="0"/>
            <a:t>(without to)</a:t>
          </a:r>
          <a:endParaRPr lang="cs-CZ" sz="1800" kern="1200" dirty="0"/>
        </a:p>
      </dsp:txBody>
      <dsp:txXfrm>
        <a:off x="1948133" y="6493"/>
        <a:ext cx="3421807" cy="1357791"/>
      </dsp:txXfrm>
    </dsp:sp>
    <dsp:sp modelId="{EF5F01AA-D408-4936-9FA5-52EA482D3954}">
      <dsp:nvSpPr>
        <dsp:cNvPr id="0" name=""/>
        <dsp:cNvSpPr/>
      </dsp:nvSpPr>
      <dsp:spPr>
        <a:xfrm>
          <a:off x="687095" y="1364285"/>
          <a:ext cx="2941872" cy="294187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A9EB7E-F181-4536-A606-89E7103E55EC}">
      <dsp:nvSpPr>
        <dsp:cNvPr id="0" name=""/>
        <dsp:cNvSpPr/>
      </dsp:nvSpPr>
      <dsp:spPr>
        <a:xfrm>
          <a:off x="2158031" y="1364285"/>
          <a:ext cx="6423819" cy="29418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noProof="0" dirty="0" smtClean="0"/>
            <a:t>Use: to talk about things that are likely</a:t>
          </a:r>
          <a:r>
            <a:rPr lang="cs-CZ" sz="2100" kern="1200" noProof="0" dirty="0" smtClean="0"/>
            <a:t>    </a:t>
          </a:r>
          <a:r>
            <a:rPr lang="en-GB" sz="2100" kern="1200" noProof="0" dirty="0" smtClean="0"/>
            <a:t> to happen in the future.</a:t>
          </a:r>
          <a:endParaRPr lang="en-GB" sz="2100" kern="1200" noProof="0" dirty="0"/>
        </a:p>
      </dsp:txBody>
      <dsp:txXfrm>
        <a:off x="2158031" y="1364285"/>
        <a:ext cx="3211909" cy="1357787"/>
      </dsp:txXfrm>
    </dsp:sp>
    <dsp:sp modelId="{54D37591-EB37-4808-83B2-E7CE3E08937A}">
      <dsp:nvSpPr>
        <dsp:cNvPr id="0" name=""/>
        <dsp:cNvSpPr/>
      </dsp:nvSpPr>
      <dsp:spPr>
        <a:xfrm>
          <a:off x="1479138" y="2722072"/>
          <a:ext cx="1357787" cy="135778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F371B2-D0C9-46BF-8F2C-4CBBACCE401F}">
      <dsp:nvSpPr>
        <dsp:cNvPr id="0" name=""/>
        <dsp:cNvSpPr/>
      </dsp:nvSpPr>
      <dsp:spPr>
        <a:xfrm>
          <a:off x="2158031" y="2722072"/>
          <a:ext cx="6423819" cy="1357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noProof="0" dirty="0" smtClean="0"/>
            <a:t>Note:</a:t>
          </a:r>
          <a:r>
            <a:rPr lang="en-GB" sz="2100" kern="1200" baseline="0" noProof="0" dirty="0" smtClean="0"/>
            <a:t>  unless =  if not</a:t>
          </a:r>
          <a:endParaRPr lang="en-GB" sz="2100" kern="1200" noProof="0" dirty="0"/>
        </a:p>
      </dsp:txBody>
      <dsp:txXfrm>
        <a:off x="2158031" y="2722072"/>
        <a:ext cx="3211909" cy="1357787"/>
      </dsp:txXfrm>
    </dsp:sp>
    <dsp:sp modelId="{F85342EE-4B3A-4C3A-A462-516570FE48DD}">
      <dsp:nvSpPr>
        <dsp:cNvPr id="0" name=""/>
        <dsp:cNvSpPr/>
      </dsp:nvSpPr>
      <dsp:spPr>
        <a:xfrm>
          <a:off x="5369941" y="-6493"/>
          <a:ext cx="3211909" cy="138376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8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i="1" kern="1200" noProof="0" dirty="0" smtClean="0"/>
            <a:t>If the weather is fine, we will go to the park</a:t>
          </a:r>
          <a:r>
            <a:rPr lang="cs-CZ" sz="1900" i="1" kern="1200" dirty="0" smtClean="0"/>
            <a:t>. </a:t>
          </a:r>
          <a:endParaRPr lang="cs-CZ" sz="1900" i="1" kern="1200" dirty="0"/>
        </a:p>
      </dsp:txBody>
      <dsp:txXfrm>
        <a:off x="5369941" y="-6493"/>
        <a:ext cx="3211909" cy="1383766"/>
      </dsp:txXfrm>
    </dsp:sp>
    <dsp:sp modelId="{BB10CD41-15F4-4C9E-8955-57A913C9CD81}">
      <dsp:nvSpPr>
        <dsp:cNvPr id="0" name=""/>
        <dsp:cNvSpPr/>
      </dsp:nvSpPr>
      <dsp:spPr>
        <a:xfrm>
          <a:off x="5369941" y="1364285"/>
          <a:ext cx="32119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285750" lvl="1" indent="-285750" algn="l" defTabSz="2800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6300" kern="1200" dirty="0"/>
        </a:p>
      </dsp:txBody>
      <dsp:txXfrm>
        <a:off x="5369941" y="1364285"/>
        <a:ext cx="3211909" cy="1357787"/>
      </dsp:txXfrm>
    </dsp:sp>
    <dsp:sp modelId="{225FA4DB-E6B3-4256-9BE4-EB71164BECC0}">
      <dsp:nvSpPr>
        <dsp:cNvPr id="0" name=""/>
        <dsp:cNvSpPr/>
      </dsp:nvSpPr>
      <dsp:spPr>
        <a:xfrm>
          <a:off x="5369941" y="2722072"/>
          <a:ext cx="32119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i="1" kern="1200" noProof="0" dirty="0" smtClean="0">
              <a:solidFill>
                <a:srgbClr val="FF0000"/>
              </a:solidFill>
            </a:rPr>
            <a:t>If </a:t>
          </a:r>
          <a:r>
            <a:rPr lang="en-GB" sz="1900" i="1" kern="1200" noProof="0" dirty="0" smtClean="0"/>
            <a:t>he </a:t>
          </a:r>
          <a:r>
            <a:rPr lang="en-GB" sz="1900" i="1" kern="1200" noProof="0" dirty="0" smtClean="0">
              <a:solidFill>
                <a:srgbClr val="FF0000"/>
              </a:solidFill>
            </a:rPr>
            <a:t>isn´t</a:t>
          </a:r>
          <a:r>
            <a:rPr lang="en-GB" sz="1900" i="1" kern="1200" noProof="0" dirty="0" smtClean="0"/>
            <a:t> tired, he´ll come with us.</a:t>
          </a:r>
          <a:endParaRPr lang="en-GB" sz="1900" i="1" kern="1200" noProof="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i="1" kern="1200" noProof="0" dirty="0" smtClean="0">
              <a:solidFill>
                <a:srgbClr val="FF0000"/>
              </a:solidFill>
            </a:rPr>
            <a:t>Unless</a:t>
          </a:r>
          <a:r>
            <a:rPr lang="en-GB" sz="1900" i="1" kern="1200" noProof="0" dirty="0" smtClean="0"/>
            <a:t> he´s tired, he´ll come with us. </a:t>
          </a:r>
          <a:endParaRPr lang="en-GB" sz="1900" i="1" kern="1200" noProof="0" dirty="0"/>
        </a:p>
      </dsp:txBody>
      <dsp:txXfrm>
        <a:off x="5369941" y="2722072"/>
        <a:ext cx="3211909" cy="1357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133" y="4711383"/>
            <a:ext cx="543306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6846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14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F043-C792-450D-A01E-84187167F4F7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0C7BF-B114-44E7-BC03-EA1ADC4D1B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AF593-1DE2-4D57-9536-73C20AAF9BF3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A8E6D-4A3B-456C-9E43-1A4FAF77E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1C646-0891-4E7A-B58C-079540B2F2CE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9DDC0-FB25-4BD6-88EF-5B1E5CB21C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C350A-5E78-4300-B93D-16B2F1F5C160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0468F-B5A8-43F1-B51C-6B8D4B17A6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DE809-0F86-43AC-AF62-A21924CE817A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3D347-A3D2-4B79-B270-765B3356E7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9E28E-A725-413D-8A29-762A074A6F3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50D4-37EE-4D5C-BA75-7363931716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7FD76-DA98-46F8-BD01-B1081822C75A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8F3A0-202E-4E7B-AF9E-28F2D25A39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69394-75F0-485F-A169-6668A64C8FBC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8544-228B-4BFC-BCE1-6572026311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1A67D-01EC-4E6B-9289-971CF25E746B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A2B6D-6AA2-41DE-9EEE-FF3D4BD059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16823-6A93-4E1B-82A3-EFC43836B7A3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CDB85-E045-4726-9AB9-8FD8070B08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001EE-06A7-4A42-95EF-382F8ACA5398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59FCB-4F6F-4BC8-A519-DDE161DF5C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ADE64E-C0EF-45CF-8178-6B2DC4BCB7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18" r:id="rId4"/>
    <p:sldLayoutId id="2147483724" r:id="rId5"/>
    <p:sldLayoutId id="2147483719" r:id="rId6"/>
    <p:sldLayoutId id="2147483725" r:id="rId7"/>
    <p:sldLayoutId id="2147483726" r:id="rId8"/>
    <p:sldLayoutId id="2147483727" r:id="rId9"/>
    <p:sldLayoutId id="2147483720" r:id="rId10"/>
    <p:sldLayoutId id="2147483728" r:id="rId11"/>
  </p:sldLayoutIdLst>
  <p:transition advClick="0" advTm="10000">
    <p:wedg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5.emf"/><Relationship Id="rId3" Type="http://schemas.openxmlformats.org/officeDocument/2006/relationships/diagramLayout" Target="../diagrams/layout1.xml"/><Relationship Id="rId7" Type="http://schemas.openxmlformats.org/officeDocument/2006/relationships/image" Target="../media/image4.emf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v%C3%BDhra&amp;ex=1" TargetMode="External"/><Relationship Id="rId2" Type="http://schemas.openxmlformats.org/officeDocument/2006/relationships/hyperlink" Target="http://office.microsoft.com/cs-cz/images/results.aspx?qu=zlod%C4%9Bj&amp;ex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ps%C3%A1t&amp;ex=1&amp;origin=FX010132103" TargetMode="External"/><Relationship Id="rId4" Type="http://schemas.openxmlformats.org/officeDocument/2006/relationships/hyperlink" Target="http://office.microsoft.com/cs-cz/images/results.aspx?qu=kniha&amp;ex=1&amp;origin=FX01013210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536" y="3429000"/>
            <a:ext cx="8299648" cy="3096345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</a:t>
            </a:r>
            <a:r>
              <a:rPr lang="cs-CZ" sz="2000" smtClean="0">
                <a:latin typeface="Bookman Old Style" pitchFamily="18" charset="0"/>
              </a:rPr>
              <a:t> </a:t>
            </a:r>
            <a:r>
              <a:rPr lang="cs-CZ" sz="2000" smtClean="0">
                <a:solidFill>
                  <a:schemeClr val="tx1"/>
                </a:solidFill>
                <a:latin typeface="Bookman Old Style" pitchFamily="18" charset="0"/>
              </a:rPr>
              <a:t>VY_32_INOVACE_3C_02 _</a:t>
            </a:r>
            <a:r>
              <a:rPr lang="en-GB" sz="2800" dirty="0" smtClean="0">
                <a:solidFill>
                  <a:schemeClr val="tx1"/>
                </a:solidFill>
                <a:latin typeface="Bookman Old Style" pitchFamily="18" charset="0"/>
              </a:rPr>
              <a:t>Conditionals</a:t>
            </a:r>
            <a:r>
              <a:rPr lang="cs-CZ" sz="2800" dirty="0" smtClean="0">
                <a:solidFill>
                  <a:schemeClr val="tx1"/>
                </a:solidFill>
                <a:latin typeface="Bookman Old Style" pitchFamily="18" charset="0"/>
              </a:rPr>
              <a:t> – type 1</a:t>
            </a:r>
            <a:endParaRPr lang="en-GB" sz="28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Téma: Anglická gramatika v 6. a 9.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ANOTACE: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úvodních vět </a:t>
            </a:r>
          </a:p>
          <a:p>
            <a:pPr>
              <a:buNone/>
            </a:pPr>
            <a:r>
              <a:rPr lang="cs-CZ" sz="2000" dirty="0" smtClean="0">
                <a:latin typeface="Bookman Old Style" pitchFamily="18" charset="0"/>
              </a:rPr>
              <a:t>     a tabulek učitel objasní žákům tvorbu </a:t>
            </a:r>
            <a:r>
              <a:rPr lang="en-GB" sz="2000" dirty="0" smtClean="0">
                <a:latin typeface="Bookman Old Style" pitchFamily="18" charset="0"/>
              </a:rPr>
              <a:t>Conditionals</a:t>
            </a:r>
            <a:r>
              <a:rPr lang="cs-CZ" sz="2000" dirty="0" smtClean="0">
                <a:latin typeface="Bookman Old Style" pitchFamily="18" charset="0"/>
              </a:rPr>
              <a:t> – type 1.    Struktura   kladné věty, záporné věty.</a:t>
            </a:r>
          </a:p>
          <a:p>
            <a:r>
              <a:rPr lang="cs-CZ" sz="2000" dirty="0" smtClean="0">
                <a:latin typeface="Bookman Old Style" pitchFamily="18" charset="0"/>
              </a:rPr>
              <a:t>2) Následuje procvičení vět </a:t>
            </a:r>
            <a:r>
              <a:rPr lang="en-GB" sz="2000" dirty="0" smtClean="0">
                <a:latin typeface="Bookman Old Style" pitchFamily="18" charset="0"/>
              </a:rPr>
              <a:t>If – will </a:t>
            </a:r>
            <a:r>
              <a:rPr lang="cs-CZ" sz="2000" dirty="0" smtClean="0">
                <a:latin typeface="Bookman Old Style" pitchFamily="18" charset="0"/>
              </a:rPr>
              <a:t>- překlad. Kontrola správnosti.</a:t>
            </a:r>
          </a:p>
          <a:p>
            <a:r>
              <a:rPr lang="cs-CZ" sz="2000" dirty="0" smtClean="0">
                <a:latin typeface="Bookman Old Style" pitchFamily="18" charset="0"/>
              </a:rPr>
              <a:t>3) Písemné procvičení struktury vět s:  </a:t>
            </a:r>
            <a:r>
              <a:rPr lang="en-GB" sz="2000" dirty="0" smtClean="0">
                <a:latin typeface="Bookman Old Style" pitchFamily="18" charset="0"/>
              </a:rPr>
              <a:t>unless</a:t>
            </a:r>
            <a:r>
              <a:rPr lang="cs-CZ" sz="2000" dirty="0" smtClean="0">
                <a:latin typeface="Bookman Old Style" pitchFamily="18" charset="0"/>
              </a:rPr>
              <a:t>, kontrola po odhalení listu.</a:t>
            </a:r>
          </a:p>
          <a:p>
            <a:r>
              <a:rPr lang="cs-CZ" sz="2000" dirty="0" smtClean="0">
                <a:latin typeface="Bookman Old Style" pitchFamily="18" charset="0"/>
              </a:rPr>
              <a:t>4) Dialogy, konverzace ve dvojicích dle předlohy a obrázků. Použití</a:t>
            </a:r>
            <a:r>
              <a:rPr lang="en-GB" sz="2000" dirty="0" smtClean="0">
                <a:latin typeface="Bookman Old Style" pitchFamily="18" charset="0"/>
              </a:rPr>
              <a:t>: if – will, unless ap.</a:t>
            </a:r>
          </a:p>
          <a:p>
            <a:r>
              <a:rPr lang="cs-CZ" sz="2000" dirty="0" smtClean="0">
                <a:latin typeface="Bookman Old Style" pitchFamily="18" charset="0"/>
              </a:rPr>
              <a:t>5) Zařazení materiálu do úvodních hodin – </a:t>
            </a:r>
            <a:r>
              <a:rPr lang="en-GB" sz="2000" dirty="0" smtClean="0">
                <a:latin typeface="Bookman Old Style" pitchFamily="18" charset="0"/>
              </a:rPr>
              <a:t>Conditionals –</a:t>
            </a:r>
            <a:r>
              <a:rPr lang="cs-CZ" sz="2000" dirty="0" smtClean="0">
                <a:latin typeface="Bookman Old Style" pitchFamily="18" charset="0"/>
              </a:rPr>
              <a:t> type 1</a:t>
            </a:r>
            <a:r>
              <a:rPr lang="en-GB" sz="2000" dirty="0" smtClean="0">
                <a:latin typeface="Bookman Old Style" pitchFamily="18" charset="0"/>
              </a:rPr>
              <a:t>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>  CONDITIONALS -  type 1</a:t>
            </a:r>
            <a:endParaRPr lang="cs-CZ" dirty="0">
              <a:latin typeface="Bookman Old Style" pitchFamily="18" charset="0"/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</p:nvPr>
        </p:nvGraphicFramePr>
        <p:xfrm>
          <a:off x="0" y="1700808"/>
          <a:ext cx="4716016" cy="3124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916832"/>
            <a:ext cx="4572000" cy="2664296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>
                <a:latin typeface="+mj-lt"/>
              </a:rPr>
              <a:t>Uděláš-li zkoušky, koupím ti auto.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Jestliže Marek potká zítra Marii, navrhne jí schůzku.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Robert nevyhraje závod, jestliže nepojede opravdu rychle.</a:t>
            </a:r>
            <a:endParaRPr lang="cs-CZ" sz="2000" dirty="0"/>
          </a:p>
        </p:txBody>
      </p:sp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2268538" y="1341438"/>
            <a:ext cx="2951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dirty="0" smtClean="0">
                <a:latin typeface="Bookman Old Style" pitchFamily="18" charset="0"/>
              </a:rPr>
              <a:t>Example</a:t>
            </a:r>
            <a:endParaRPr lang="en-GB" sz="2000" dirty="0">
              <a:latin typeface="Bookman Old Style" pitchFamily="18" charset="0"/>
            </a:endParaRPr>
          </a:p>
        </p:txBody>
      </p:sp>
      <p:pic>
        <p:nvPicPr>
          <p:cNvPr id="11271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 flipV="1">
            <a:off x="6732240" y="260648"/>
            <a:ext cx="21780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Diagram 10"/>
          <p:cNvGraphicFramePr/>
          <p:nvPr/>
        </p:nvGraphicFramePr>
        <p:xfrm>
          <a:off x="2483768" y="4653136"/>
          <a:ext cx="6660232" cy="1909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Obousměrná svislá šipka 9"/>
          <p:cNvSpPr/>
          <p:nvPr/>
        </p:nvSpPr>
        <p:spPr>
          <a:xfrm>
            <a:off x="3995936" y="5445224"/>
            <a:ext cx="216024" cy="360040"/>
          </a:xfrm>
          <a:prstGeom prst="up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5013176"/>
            <a:ext cx="1751976" cy="1107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Obousměrná svislá šipka 12"/>
          <p:cNvSpPr/>
          <p:nvPr/>
        </p:nvSpPr>
        <p:spPr>
          <a:xfrm>
            <a:off x="7596336" y="5373216"/>
            <a:ext cx="144016" cy="360040"/>
          </a:xfrm>
          <a:prstGeom prst="upDownArrow">
            <a:avLst/>
          </a:prstGeom>
          <a:solidFill>
            <a:srgbClr val="A4C4A6"/>
          </a:solidFill>
          <a:ln>
            <a:solidFill>
              <a:srgbClr val="84A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 advTm="3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Graphic spid="1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ookman Old Style" pitchFamily="18" charset="0"/>
              </a:rPr>
              <a:t>CONDITIONALS -  type 1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32" name="Picture 8" descr="http://fotka.pixmac.cz/4/kresleny-slunce-s-destnikem-3d-pixmac-fotka-8121076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2996952"/>
            <a:ext cx="2232248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dirty="0" smtClean="0">
                <a:latin typeface="Bookman Old Style" pitchFamily="18" charset="0"/>
              </a:rPr>
              <a:t>CONDITIONALS -  type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1800" i="1" dirty="0" smtClean="0"/>
              <a:t>Přeložte: Jestli pojedeš do Prahy autem, bude to rychlejší.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____ you ____ to Prague by car, it ________ ____ faster.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poletíte z New Yorku, přistanete ve Frankfurtu.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____ you ______ from New York, you ________ ________ in Frankfurt.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Když si koupíš zpáteční lístek, bude to levnější.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___</a:t>
            </a:r>
            <a:r>
              <a:rPr lang="cs-CZ" sz="1800" dirty="0" smtClean="0">
                <a:solidFill>
                  <a:srgbClr val="FF0000"/>
                </a:solidFill>
              </a:rPr>
              <a:t>__ </a:t>
            </a:r>
            <a:r>
              <a:rPr lang="en-US" sz="1800" dirty="0" smtClean="0">
                <a:solidFill>
                  <a:srgbClr val="FF0000"/>
                </a:solidFill>
              </a:rPr>
              <a:t>you ______ a return ticket, it ________ ____ cheaper.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Jestliže tam pojedeš o víkendu, zaplatíš nižší jízdné.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____ you ____ there at the weekend you ________ ______ a lower fare.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se tam přestěhují, bude nešťastná. 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____ </a:t>
            </a:r>
            <a:r>
              <a:rPr lang="en-GB" sz="1800" dirty="0" smtClean="0">
                <a:solidFill>
                  <a:srgbClr val="FF0000"/>
                </a:solidFill>
              </a:rPr>
              <a:t>they ________ there she ________ ____ unhappy. </a:t>
            </a:r>
            <a:endParaRPr lang="en-GB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bude Jan telefonovat, odpovíš mu? </a:t>
            </a:r>
          </a:p>
          <a:p>
            <a:r>
              <a:rPr lang="cs-CZ" sz="1800" dirty="0" smtClean="0"/>
              <a:t>____ ________ ____________, ________ ______ ____________</a:t>
            </a:r>
            <a:r>
              <a:rPr lang="en-GB" sz="1800" dirty="0" smtClean="0"/>
              <a:t>it? </a:t>
            </a:r>
          </a:p>
          <a:p>
            <a:endParaRPr lang="cs-CZ" sz="1800" dirty="0"/>
          </a:p>
        </p:txBody>
      </p:sp>
    </p:spTree>
  </p:cSld>
  <p:clrMapOvr>
    <a:masterClrMapping/>
  </p:clrMapOvr>
  <p:transition advClick="0" advTm="10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Bookman Old Style" pitchFamily="18" charset="0"/>
              </a:rPr>
              <a:t>CONDITIONALS -  type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59688" cy="5043189"/>
          </a:xfrm>
        </p:spPr>
        <p:txBody>
          <a:bodyPr/>
          <a:lstStyle/>
          <a:p>
            <a:r>
              <a:rPr lang="en-GB" sz="1800" dirty="0" smtClean="0">
                <a:solidFill>
                  <a:schemeClr val="tx1"/>
                </a:solidFill>
                <a:latin typeface="Bookman Old Style" pitchFamily="18" charset="0"/>
              </a:rPr>
              <a:t>Check your sentences: </a:t>
            </a:r>
            <a:endParaRPr lang="pl-PL" sz="1800" i="1" dirty="0" smtClean="0">
              <a:solidFill>
                <a:schemeClr val="tx1"/>
              </a:solidFill>
            </a:endParaRPr>
          </a:p>
          <a:p>
            <a:endParaRPr lang="pl-PL" sz="1800" i="1" dirty="0" smtClean="0"/>
          </a:p>
          <a:p>
            <a:r>
              <a:rPr lang="pl-PL" sz="1800" i="1" dirty="0" smtClean="0"/>
              <a:t>Přeložte: Jestli pojedeš do Prahy autem, bude to rychlejší.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you go to Prague by car, it will be faster.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poletíte z New Yorku, přistanete ve Frankfurtu.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you fly from New York, you will land in Frankfurt.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Když si koupíš zpáteční lístek, bude to levnější.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you buy a return ticket, it will be cheaper.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Jestliže tam pojedeš o víkendu, zaplatíš nižší jízdné.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you go there at the weekend</a:t>
            </a:r>
            <a:r>
              <a:rPr lang="cs-CZ" sz="1800" dirty="0" smtClean="0">
                <a:solidFill>
                  <a:srgbClr val="FF0000"/>
                </a:solidFill>
              </a:rPr>
              <a:t>,</a:t>
            </a:r>
            <a:r>
              <a:rPr lang="en-US" sz="1800" dirty="0" smtClean="0">
                <a:solidFill>
                  <a:srgbClr val="FF0000"/>
                </a:solidFill>
              </a:rPr>
              <a:t> you will pay a lower fare.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se tam přestěhují, bude nešťastná.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they move there</a:t>
            </a:r>
            <a:r>
              <a:rPr lang="cs-CZ" sz="1800" dirty="0" smtClean="0">
                <a:solidFill>
                  <a:srgbClr val="FF0000"/>
                </a:solidFill>
              </a:rPr>
              <a:t>,</a:t>
            </a:r>
            <a:r>
              <a:rPr lang="en-US" sz="1800" dirty="0" smtClean="0">
                <a:solidFill>
                  <a:srgbClr val="FF0000"/>
                </a:solidFill>
              </a:rPr>
              <a:t> she will be unhappy. </a:t>
            </a:r>
            <a:endParaRPr lang="en-US" sz="1800" i="1" dirty="0" smtClean="0">
              <a:solidFill>
                <a:srgbClr val="FF0000"/>
              </a:solidFill>
            </a:endParaRPr>
          </a:p>
          <a:p>
            <a:r>
              <a:rPr lang="cs-CZ" sz="1800" i="1" dirty="0" smtClean="0"/>
              <a:t>Přeložte: Jestli bude Jan telefonovat, odpovíš mu? 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If John phones, will you answer it? </a:t>
            </a:r>
          </a:p>
          <a:p>
            <a:endParaRPr lang="cs-CZ" sz="1800" dirty="0"/>
          </a:p>
        </p:txBody>
      </p:sp>
    </p:spTree>
  </p:cSld>
  <p:clrMapOvr>
    <a:masterClrMapping/>
  </p:clrMapOvr>
  <p:transition advClick="0" advTm="10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000" dirty="0" smtClean="0"/>
              <a:t>Rewrite the sentences using:  </a:t>
            </a:r>
            <a:r>
              <a:rPr lang="en-GB" sz="2000" dirty="0" smtClean="0">
                <a:solidFill>
                  <a:srgbClr val="FF0000"/>
                </a:solidFill>
              </a:rPr>
              <a:t>unless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2000" dirty="0" smtClean="0"/>
              <a:t>If it doesn´t rain, we´ll go out.</a:t>
            </a:r>
            <a:endParaRPr lang="cs-CZ" sz="2000" dirty="0" smtClean="0"/>
          </a:p>
          <a:p>
            <a:r>
              <a:rPr lang="en-GB" sz="2000" dirty="0" smtClean="0"/>
              <a:t>If we don´t book our seats now, we won´t go on holiday.</a:t>
            </a:r>
            <a:endParaRPr lang="cs-CZ" sz="2000" dirty="0" smtClean="0"/>
          </a:p>
          <a:p>
            <a:r>
              <a:rPr lang="en-GB" sz="2000" dirty="0" smtClean="0"/>
              <a:t>If you don´t work hard, you´ll fail the test.</a:t>
            </a:r>
          </a:p>
          <a:p>
            <a:r>
              <a:rPr lang="en-GB" sz="2000" dirty="0" smtClean="0"/>
              <a:t>If he isn´t on time, he´ll miss the bus.</a:t>
            </a:r>
          </a:p>
          <a:p>
            <a:r>
              <a:rPr lang="en-GB" sz="2000" dirty="0" smtClean="0"/>
              <a:t>If you don´t do your homework, you will have problems at school.</a:t>
            </a:r>
            <a:endParaRPr lang="en-GB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0264" cy="4565104"/>
          </a:xfrm>
        </p:spPr>
        <p:txBody>
          <a:bodyPr/>
          <a:lstStyle/>
          <a:p>
            <a:r>
              <a:rPr lang="en-GB" sz="2000" dirty="0" smtClean="0">
                <a:solidFill>
                  <a:srgbClr val="FF0000"/>
                </a:solidFill>
              </a:rPr>
              <a:t>Unless</a:t>
            </a:r>
            <a:r>
              <a:rPr lang="en-GB" sz="2000" dirty="0" smtClean="0"/>
              <a:t> it rain</a:t>
            </a:r>
            <a:r>
              <a:rPr lang="en-GB" sz="2000" dirty="0" smtClean="0">
                <a:solidFill>
                  <a:srgbClr val="FF0000"/>
                </a:solidFill>
              </a:rPr>
              <a:t>s</a:t>
            </a:r>
            <a:r>
              <a:rPr lang="en-GB" sz="2000" dirty="0" smtClean="0"/>
              <a:t>, we´ll go out.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Unless</a:t>
            </a:r>
            <a:r>
              <a:rPr lang="en-GB" sz="2000" dirty="0" smtClean="0"/>
              <a:t> we book our seats now, we won´t go on holiday.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Unless </a:t>
            </a:r>
            <a:r>
              <a:rPr lang="en-GB" sz="2000" dirty="0" smtClean="0"/>
              <a:t>you work hard, you´ll fail the test.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Unless </a:t>
            </a:r>
            <a:r>
              <a:rPr lang="en-GB" sz="2000" dirty="0" smtClean="0"/>
              <a:t>he´s on time, he´ll miss the bus.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Unless </a:t>
            </a:r>
            <a:r>
              <a:rPr lang="en-GB" sz="2000" dirty="0" smtClean="0"/>
              <a:t>you do your homework, you will have problems at school.</a:t>
            </a:r>
          </a:p>
          <a:p>
            <a:endParaRPr lang="en-GB" sz="2000" dirty="0"/>
          </a:p>
        </p:txBody>
      </p:sp>
      <p:sp>
        <p:nvSpPr>
          <p:cNvPr id="5" name="Svislý svitek 4"/>
          <p:cNvSpPr/>
          <p:nvPr/>
        </p:nvSpPr>
        <p:spPr>
          <a:xfrm>
            <a:off x="4427984" y="1196752"/>
            <a:ext cx="4536504" cy="5112568"/>
          </a:xfrm>
          <a:prstGeom prst="vertic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76198"/>
            <a:ext cx="5184576" cy="407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aoblený obdélníkový popisek 4"/>
          <p:cNvSpPr/>
          <p:nvPr/>
        </p:nvSpPr>
        <p:spPr>
          <a:xfrm>
            <a:off x="899592" y="980728"/>
            <a:ext cx="3096344" cy="864096"/>
          </a:xfrm>
          <a:prstGeom prst="wedgeRoundRectCallout">
            <a:avLst>
              <a:gd name="adj1" fmla="val -64315"/>
              <a:gd name="adj2" fmla="val 8630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Shall we go by bus or by taxi?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5148064" y="980728"/>
            <a:ext cx="3528392" cy="1080120"/>
          </a:xfrm>
          <a:prstGeom prst="wedgeRoundRectCallout">
            <a:avLst>
              <a:gd name="adj1" fmla="val 56913"/>
              <a:gd name="adj2" fmla="val 8081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Use: bike  car  train  tram  plane  tractor  ship  helicopter   motorbike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724128" y="2492896"/>
            <a:ext cx="3419872" cy="1080120"/>
          </a:xfrm>
          <a:prstGeom prst="cloudCallout">
            <a:avLst>
              <a:gd name="adj1" fmla="val 37238"/>
              <a:gd name="adj2" fmla="val 1193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If </a:t>
            </a:r>
            <a:r>
              <a:rPr lang="en-GB" dirty="0" smtClean="0">
                <a:solidFill>
                  <a:schemeClr val="tx1"/>
                </a:solidFill>
              </a:rPr>
              <a:t>we go by bus, it will be cheaper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5759624" y="4365104"/>
            <a:ext cx="3384376" cy="1512168"/>
          </a:xfrm>
          <a:prstGeom prst="cloudCallout">
            <a:avLst>
              <a:gd name="adj1" fmla="val -44052"/>
              <a:gd name="adj2" fmla="val 804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We´ll get there more quickly </a:t>
            </a:r>
            <a:r>
              <a:rPr lang="en-GB" b="1" dirty="0" smtClean="0">
                <a:solidFill>
                  <a:srgbClr val="FF0000"/>
                </a:solidFill>
              </a:rPr>
              <a:t>if </a:t>
            </a:r>
            <a:r>
              <a:rPr lang="en-GB" dirty="0" smtClean="0">
                <a:solidFill>
                  <a:schemeClr val="tx1"/>
                </a:solidFill>
              </a:rPr>
              <a:t>we go by taxi.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91880" y="260648"/>
            <a:ext cx="1786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accent2">
                    <a:lumMod val="50000"/>
                  </a:schemeClr>
                </a:solidFill>
              </a:rPr>
              <a:t>Dialogues</a:t>
            </a:r>
            <a:endParaRPr lang="en-GB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Bookman Old Style" pitchFamily="18" charset="0"/>
              </a:rPr>
              <a:t>   CITACE: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5544616"/>
          </a:xfrm>
        </p:spPr>
        <p:txBody>
          <a:bodyPr/>
          <a:lstStyle/>
          <a:p>
            <a:endParaRPr lang="cs-CZ" sz="1400" noProof="1" smtClean="0">
              <a:latin typeface="Georgia" pitchFamily="18" charset="0"/>
              <a:hlinkClick r:id="rId2"/>
            </a:endParaRPr>
          </a:p>
          <a:p>
            <a:pPr>
              <a:buNone/>
            </a:pP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3"/>
              </a:rPr>
              <a:t>http://office.microsoft.com/cs-cz/images/results.aspx?qu=v%C3%BDhra&amp;ex=1#ai:MC900439847|</a:t>
            </a: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4"/>
              </a:rPr>
              <a:t>http://office.microsoft.com/cs-cz/images/results.aspx?qu=kniha&amp;ex=1&amp;origin=FX010132103#ai:MC900440424|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http://office.microsoft.com/cs-cz/images/results.aspx?qu=poslouchat&amp;ex=1#ai:MC900439849|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hlinkClick r:id="rId5"/>
              </a:rPr>
              <a:t>http://office.microsoft.com/cs-cz/images/results.aspx?qu=ps%C3%A1t&amp;ex=1&amp;origin=FX010132103#ai:MC900441908|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http://fotka.pixmac.cz/4/kresleny-slunce-s-destnikem-3d-pixmac-fotka-81210761.jpg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http://office.microsoft.com/cs-cz/images/results.aspx?qu=ps%C3%A1t&amp;ex=1&amp;origin=FX010132103#ai:MP900409594|</a:t>
            </a:r>
            <a:endParaRPr lang="en-US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Project  English 3, Oxford, Tom Hutchinson, Grammar summary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Angličtina, Školní kurz gramatiky, Maria Birkenmajer, E. Maňko, Infoa 2008</a:t>
            </a:r>
          </a:p>
          <a:p>
            <a:r>
              <a:rPr lang="en-US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The Good Grammar Book, Michael Swan, Catherine Walter, Oxford University Press</a:t>
            </a:r>
            <a:endParaRPr lang="cs-CZ" sz="1400" noProof="1" smtClean="0">
              <a:solidFill>
                <a:schemeClr val="accent6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Essential Grammar in Use, Raymond Murphy, Cambridge University Press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Spark, Virginia Evans_Jenny Dooley, Teacher´s book, Express Publishing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Let´s study Grammar, Krajewska Milada, Infoa</a:t>
            </a:r>
          </a:p>
          <a:p>
            <a:r>
              <a:rPr lang="cs-CZ" sz="1400" noProof="1" smtClean="0">
                <a:solidFill>
                  <a:schemeClr val="accent6">
                    <a:lumMod val="50000"/>
                  </a:schemeClr>
                </a:solidFill>
                <a:latin typeface="Georgia" pitchFamily="18" charset="0"/>
              </a:rPr>
              <a:t>Terasoft,  TC Angličtina 4, PC program  2003</a:t>
            </a: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1217</TotalTime>
  <Words>590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    </vt:lpstr>
      <vt:lpstr>ANOTACE:</vt:lpstr>
      <vt:lpstr>  CONDITIONALS -  type 1</vt:lpstr>
      <vt:lpstr>CONDITIONALS -  type 1</vt:lpstr>
      <vt:lpstr> CONDITIONALS -  type 1</vt:lpstr>
      <vt:lpstr>CONDITIONALS -  type 1</vt:lpstr>
      <vt:lpstr>Rewrite the sentences using:  unless</vt:lpstr>
      <vt:lpstr>Prezentace aplikace PowerPoint</vt:lpstr>
      <vt:lpstr>  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cp:lastModifiedBy>Marcela Vaňková</cp:lastModifiedBy>
  <cp:revision>266</cp:revision>
  <dcterms:created xsi:type="dcterms:W3CDTF">2011-11-23T00:30:20Z</dcterms:created>
  <dcterms:modified xsi:type="dcterms:W3CDTF">2013-06-04T07:02:10Z</dcterms:modified>
</cp:coreProperties>
</file>