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1BD358-A08F-43AC-9854-CC4B94316998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EDB23-3261-4DB9-B2BE-EDD44FB31C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15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EDB23-3261-4DB9-B2BE-EDD44FB31C6E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520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59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731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96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7407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085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1053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981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264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6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764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652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FC138-CAD8-4686-B8D1-5310267466B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B0ED8-AFEC-41FA-BF50-82CA5BEFDD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61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ez4\Desktop\2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44280"/>
            <a:ext cx="571500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76064" y="2636912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</a:t>
            </a:r>
            <a:r>
              <a:rPr lang="cs-CZ" sz="2800" dirty="0" smtClean="0"/>
              <a:t>Jaroslava </a:t>
            </a:r>
            <a:r>
              <a:rPr lang="cs-CZ" sz="2800" dirty="0" err="1" smtClean="0"/>
              <a:t>Kreisingerová</a:t>
            </a:r>
            <a:endParaRPr lang="cs-CZ" sz="2800" dirty="0" smtClean="0"/>
          </a:p>
          <a:p>
            <a:pPr>
              <a:spcBef>
                <a:spcPts val="0"/>
              </a:spcBef>
              <a:defRPr/>
            </a:pPr>
            <a:r>
              <a:rPr lang="cs-CZ" sz="2800" dirty="0" smtClean="0"/>
              <a:t>Název: VY_32_INOVACE_14 </a:t>
            </a:r>
            <a:r>
              <a:rPr lang="cs-CZ" sz="2800" dirty="0"/>
              <a:t>IV </a:t>
            </a:r>
            <a:r>
              <a:rPr lang="cs-CZ" sz="2800"/>
              <a:t>Vyvození </a:t>
            </a:r>
            <a:r>
              <a:rPr lang="cs-CZ" sz="2800" smtClean="0"/>
              <a:t>pádů</a:t>
            </a:r>
            <a:endParaRPr lang="cs-CZ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cs-CZ" sz="2800" dirty="0" smtClean="0"/>
              <a:t>Téma</a:t>
            </a:r>
            <a:r>
              <a:rPr lang="cs-CZ" sz="2800" dirty="0" smtClean="0"/>
              <a:t>: J</a:t>
            </a:r>
            <a:r>
              <a:rPr lang="cs-CZ" sz="2400" dirty="0" smtClean="0"/>
              <a:t>azyk a jazyková komunikace – Český jazyk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36471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9684"/>
            <a:ext cx="8229600" cy="82903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Moje maminka.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591960"/>
            <a:ext cx="76328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Moje maminka je hezká a hodná . U maminky je mi nejlépe.   Rád mamince pomáhám.    Ve škole jsem vyrobil pro maminku přáníčko.  Napíši do něj: Moje milá maminko, mám tě moc rád.  Někdy se mi o mamince i zdá.</a:t>
            </a:r>
          </a:p>
          <a:p>
            <a:r>
              <a:rPr lang="cs-CZ" dirty="0" smtClean="0"/>
              <a:t>Všechny svoje starosti mohu s maminkou vyřešit. Ještě, že ji mám.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Vypiš z vět na každý řádek jeden tvar slova maminka. </a:t>
            </a:r>
          </a:p>
          <a:p>
            <a:endParaRPr lang="cs-CZ" b="1" dirty="0" smtClean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           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             -----------------------------------------------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             -----------------------------------------------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             -----------------------------------------------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              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----------------------------------------------             -----------------------------------------------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r>
              <a:rPr lang="cs-CZ" dirty="0" smtClean="0">
                <a:solidFill>
                  <a:srgbClr val="C00000"/>
                </a:solidFill>
              </a:rPr>
              <a:t>----------------------------------------------             -----------------------------------------------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018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568952" cy="228857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rgbClr val="C00000"/>
                </a:solidFill>
              </a:rPr>
              <a:t>Vyber a označ podtržením pouze tvary slova maminka.</a:t>
            </a:r>
            <a:br>
              <a:rPr lang="cs-CZ" sz="1800" b="1" dirty="0" smtClean="0">
                <a:solidFill>
                  <a:srgbClr val="C00000"/>
                </a:solidFill>
              </a:rPr>
            </a:br>
            <a:r>
              <a:rPr lang="cs-CZ" sz="1800" b="1" dirty="0">
                <a:solidFill>
                  <a:srgbClr val="C00000"/>
                </a:solidFill>
              </a:rPr>
              <a:t/>
            </a:r>
            <a:br>
              <a:rPr lang="cs-CZ" sz="1800" b="1" dirty="0">
                <a:solidFill>
                  <a:srgbClr val="C00000"/>
                </a:solidFill>
              </a:rPr>
            </a:br>
            <a:r>
              <a:rPr lang="cs-CZ" sz="1800" dirty="0" smtClean="0"/>
              <a:t>Máma,   maminčino,    mamince,   matka,   maminkou,   maminkovský ,   maminky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maminečka,   maminou,   mámě,   maminko,   mamčo,   maminka,   maminku.</a:t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   </a:t>
            </a:r>
            <a:endParaRPr lang="cs-CZ" sz="18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2622884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Zkus určit pád podstatného jména       maminka. 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Popiš svoji maminku.                  ………………………………………………………………………</a:t>
            </a:r>
          </a:p>
          <a:p>
            <a:endParaRPr lang="cs-CZ" b="1" dirty="0"/>
          </a:p>
          <a:p>
            <a:r>
              <a:rPr lang="cs-CZ" b="1" dirty="0" smtClean="0"/>
              <a:t>Jak maminka vypadá?                ……………………………………………………………………….</a:t>
            </a:r>
          </a:p>
          <a:p>
            <a:endParaRPr lang="cs-CZ" b="1" dirty="0"/>
          </a:p>
          <a:p>
            <a:r>
              <a:rPr lang="cs-CZ" b="1" dirty="0" smtClean="0"/>
              <a:t>Jaké má maminka vlastnosti.    ……………………………………………………………………….</a:t>
            </a:r>
          </a:p>
          <a:p>
            <a:endParaRPr lang="cs-CZ" b="1" dirty="0"/>
          </a:p>
          <a:p>
            <a:r>
              <a:rPr lang="cs-CZ" b="1" dirty="0" smtClean="0"/>
              <a:t>Co s maminkou rád děláš?         ……………………………………………………………………....</a:t>
            </a:r>
          </a:p>
          <a:p>
            <a:endParaRPr lang="cs-CZ" b="1" dirty="0"/>
          </a:p>
          <a:p>
            <a:r>
              <a:rPr lang="cs-CZ" b="1" dirty="0" smtClean="0"/>
              <a:t>Co ještě o mamince víš?             ……………………………………………………………………….</a:t>
            </a:r>
          </a:p>
          <a:p>
            <a:endParaRPr lang="cs-CZ" b="1" dirty="0"/>
          </a:p>
          <a:p>
            <a:r>
              <a:rPr lang="cs-CZ" b="1" dirty="0" smtClean="0"/>
              <a:t>Jaké by to bylo bez maminky?  …………………………………………………………………………</a:t>
            </a:r>
          </a:p>
          <a:p>
            <a:endParaRPr lang="cs-CZ" b="1" dirty="0"/>
          </a:p>
          <a:p>
            <a:r>
              <a:rPr lang="cs-CZ" b="1" dirty="0" smtClean="0"/>
              <a:t>Co by sis </a:t>
            </a:r>
            <a:r>
              <a:rPr lang="cs-CZ" b="1" smtClean="0"/>
              <a:t>pro maminku přál?       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738277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158</Words>
  <Application>Microsoft Office PowerPoint</Application>
  <PresentationFormat>Předvádění na obrazovce (4:3)</PresentationFormat>
  <Paragraphs>40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Prezentace aplikace PowerPoint</vt:lpstr>
      <vt:lpstr>Moje maminka.</vt:lpstr>
      <vt:lpstr>Vyber a označ podtržením pouze tvary slova maminka.  Máma,   maminčino,    mamince,   matka,   maminkou,   maminkovský ,   maminky  maminečka,   maminou,   mámě,   maminko,   mamčo,   maminka,   maminku.   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prez4</dc:creator>
  <cp:lastModifiedBy>Heli</cp:lastModifiedBy>
  <cp:revision>8</cp:revision>
  <dcterms:created xsi:type="dcterms:W3CDTF">2011-05-08T14:38:54Z</dcterms:created>
  <dcterms:modified xsi:type="dcterms:W3CDTF">2011-09-11T19:39:24Z</dcterms:modified>
</cp:coreProperties>
</file>