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66947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02596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68500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67860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44428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29427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82390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45465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45423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43987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90360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74429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../../../../Elekt&#345;ina%201/Animace/Polarizace.exe" TargetMode="External"/><Relationship Id="rId2" Type="http://schemas.openxmlformats.org/officeDocument/2006/relationships/hyperlink" Target="../../../../Elekt&#345;ina%201/Animace/Indukce.exe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01559767"/>
              </p:ext>
            </p:extLst>
          </p:nvPr>
        </p:nvGraphicFramePr>
        <p:xfrm>
          <a:off x="1043608" y="1628797"/>
          <a:ext cx="7199312" cy="4680798"/>
        </p:xfrm>
        <a:graphic>
          <a:graphicData uri="http://schemas.openxmlformats.org/drawingml/2006/table">
            <a:tbl>
              <a:tblPr/>
              <a:tblGrid>
                <a:gridCol w="2055812"/>
                <a:gridCol w="5143500"/>
              </a:tblGrid>
              <a:tr h="382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Číslo projektu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CZ.1.07/1.5.00/34.0565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513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Číslo materiálu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VY_32_INOVACE_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426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_Elektrické pole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145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Název školy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90600" algn="r"/>
                          <a:tab pos="1890713" algn="ctr"/>
                        </a:tabLst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Masarykova střední  škola zemědělská a Vyšší 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90600" algn="r"/>
                          <a:tab pos="1890713" algn="ctr"/>
                        </a:tabLst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odborná škola, Opava, příspěvková organizace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2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Autor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Jaroslav Latoň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Průřezové téma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Člověk a životní prostředí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Tématický celek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Fyzika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2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Ročník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tvorby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21.12.2012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145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a místo ověření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23.1.2013, fyzika 1.Z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4513" y="332656"/>
            <a:ext cx="5514975" cy="1209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564904"/>
            <a:ext cx="457200" cy="447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85069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48578162"/>
              </p:ext>
            </p:extLst>
          </p:nvPr>
        </p:nvGraphicFramePr>
        <p:xfrm>
          <a:off x="827584" y="548680"/>
          <a:ext cx="7200900" cy="4105275"/>
        </p:xfrm>
        <a:graphic>
          <a:graphicData uri="http://schemas.openxmlformats.org/drawingml/2006/table">
            <a:tbl>
              <a:tblPr/>
              <a:tblGrid>
                <a:gridCol w="2055812"/>
                <a:gridCol w="5145088"/>
              </a:tblGrid>
              <a:tr h="1314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Materiál slouží pro zopakování základních vědomostí o elektrickém poli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 elektrické síle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30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Elektrické pole, elektrický náboj, elektrická síla, siločáry elektrického pole.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314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Metodický pokyn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slouží pro zopakování učiva o elektrickém poli.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 spuštění animací je nutné nainstalovat výukové CD Fyzika zajímavě – elektřina1 od firmy </a:t>
                      </a:r>
                      <a:r>
                        <a:rPr lang="cs-CZ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PACHNER, vzdělávací software, s.r.o.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610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0908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Elektrické pole a elektrická síla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340768"/>
            <a:ext cx="850200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Kolem elektricky nabitého tělesa je elektrické pole.</a:t>
            </a:r>
          </a:p>
          <a:p>
            <a:r>
              <a:rPr lang="cs-CZ" sz="2400" dirty="0" smtClean="0"/>
              <a:t>V elektrickém poli působí na elektricky nabité těleso elektrická síla.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2176134"/>
            <a:ext cx="734481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Souhlasné náboje se odpuzují: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276872"/>
            <a:ext cx="4174976" cy="20567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39552" y="5229200"/>
            <a:ext cx="75608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Opačné náboje se přitahují:  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7777" y="5563739"/>
            <a:ext cx="2928480" cy="6751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23222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Siločáry elektrického pole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412776"/>
            <a:ext cx="858497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Siločáry elektrického pole jsou myšlené čáry, kterými znázorňujeme silové působení</a:t>
            </a:r>
          </a:p>
          <a:p>
            <a:r>
              <a:rPr lang="cs-CZ" dirty="0" smtClean="0"/>
              <a:t>elektrického pole na kladně nabitou částici (proto směr siločar znázorňujeme od kladného</a:t>
            </a:r>
          </a:p>
          <a:p>
            <a:r>
              <a:rPr lang="cs-CZ" dirty="0" smtClean="0"/>
              <a:t>náboje k zápornému).</a:t>
            </a:r>
            <a:endParaRPr lang="cs-CZ" dirty="0"/>
          </a:p>
        </p:txBody>
      </p:sp>
      <p:pic>
        <p:nvPicPr>
          <p:cNvPr id="6" name="Obrázek 5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8160" y="2401793"/>
            <a:ext cx="1800200" cy="1614686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Obrázek 6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307845"/>
            <a:ext cx="1944216" cy="1802581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Obrázek 7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3465" y="4293096"/>
            <a:ext cx="3998735" cy="199223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127036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Elektrická síla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268760"/>
            <a:ext cx="46320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Velikost elektrické síly závisí na velikosti nábojů:</a:t>
            </a:r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7966" y="1638092"/>
            <a:ext cx="4857750" cy="1924050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ovéPole 4"/>
          <p:cNvSpPr txBox="1"/>
          <p:nvPr/>
        </p:nvSpPr>
        <p:spPr>
          <a:xfrm>
            <a:off x="394351" y="3562142"/>
            <a:ext cx="49224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Velikost elektrické síly závisí na vzdálenosti nábojů:</a:t>
            </a:r>
            <a:endParaRPr lang="cs-CZ" dirty="0"/>
          </a:p>
        </p:txBody>
      </p:sp>
      <p:pic>
        <p:nvPicPr>
          <p:cNvPr id="6" name="Obrázek 5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0291" y="3931474"/>
            <a:ext cx="5753100" cy="21717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7063755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Vodič a izolant v elektrickém poli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340768"/>
            <a:ext cx="8525475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Elektrické pole způsobuje v izolovaném kovovém tělese (vodiči) přesun volných elektronů</a:t>
            </a:r>
          </a:p>
          <a:p>
            <a:r>
              <a:rPr lang="cs-CZ" sz="2400" dirty="0" smtClean="0">
                <a:solidFill>
                  <a:srgbClr val="002060"/>
                </a:solidFill>
              </a:rPr>
              <a:t>ELEKTROSTATICKÁ INDUKCE</a:t>
            </a:r>
          </a:p>
          <a:p>
            <a:endParaRPr lang="cs-CZ" sz="2400" dirty="0">
              <a:solidFill>
                <a:schemeClr val="tx2"/>
              </a:solidFill>
              <a:hlinkClick r:id="rId2" action="ppaction://hlinkfile"/>
            </a:endParaRPr>
          </a:p>
          <a:p>
            <a:r>
              <a:rPr lang="cs-CZ" sz="2400" dirty="0" smtClean="0">
                <a:hlinkClick r:id="rId2" action="ppaction://hlinkfile"/>
              </a:rPr>
              <a:t>Vodič v elektrickém poli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3573016"/>
            <a:ext cx="7528664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Izolanty nemají volné elektrony, z atomů a molekul se v elektrickém poli stávají</a:t>
            </a:r>
          </a:p>
          <a:p>
            <a:r>
              <a:rPr lang="cs-CZ" dirty="0" smtClean="0"/>
              <a:t>elektrické dipóly</a:t>
            </a:r>
          </a:p>
          <a:p>
            <a:r>
              <a:rPr lang="cs-CZ" sz="2400" dirty="0" smtClean="0">
                <a:solidFill>
                  <a:srgbClr val="002060"/>
                </a:solidFill>
              </a:rPr>
              <a:t>POLARIZACE IZOLANTU</a:t>
            </a:r>
          </a:p>
          <a:p>
            <a:endParaRPr lang="cs-CZ" sz="2400" dirty="0">
              <a:solidFill>
                <a:srgbClr val="002060"/>
              </a:solidFill>
            </a:endParaRPr>
          </a:p>
          <a:p>
            <a:r>
              <a:rPr lang="cs-CZ" sz="2400" dirty="0" smtClean="0">
                <a:solidFill>
                  <a:srgbClr val="002060"/>
                </a:solidFill>
                <a:hlinkClick r:id="rId3" action="ppaction://hlinkfile"/>
              </a:rPr>
              <a:t>Izolant v elektrickém poli</a:t>
            </a:r>
            <a:endParaRPr lang="cs-CZ" sz="2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4694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223</TotalTime>
  <Words>256</Words>
  <Application>Microsoft Office PowerPoint</Application>
  <PresentationFormat>Předvádění na obrazovce (4:3)</PresentationFormat>
  <Paragraphs>57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Elektrické pole a elektrická síla</vt:lpstr>
      <vt:lpstr>Siločáry elektrického pole</vt:lpstr>
      <vt:lpstr>Elektrická síla</vt:lpstr>
      <vt:lpstr>Vodič a izolant v elektrickém poli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nekdo</dc:creator>
  <cp:lastModifiedBy>FYZIKA</cp:lastModifiedBy>
  <cp:revision>21</cp:revision>
  <dcterms:created xsi:type="dcterms:W3CDTF">2012-11-11T12:29:55Z</dcterms:created>
  <dcterms:modified xsi:type="dcterms:W3CDTF">2013-05-29T06:08:47Z</dcterms:modified>
</cp:coreProperties>
</file>