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8355C-FD60-49AD-B54D-28BB5FADC10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049A6C-57CF-4A19-BB2F-B1E1620CE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</a:t>
            </a:r>
            <a:r>
              <a:rPr lang="cs-CZ" sz="2800" smtClean="0"/>
              <a:t>28.12.2012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</a:t>
            </a:r>
            <a:r>
              <a:rPr lang="cs-CZ" sz="2800" smtClean="0"/>
              <a:t>VY_32_INOVACE_11_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4. ročníku na </a:t>
            </a:r>
            <a:r>
              <a:rPr lang="cs-CZ" dirty="0" smtClean="0"/>
              <a:t>téma počasí.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357298"/>
            <a:ext cx="7772400" cy="1470025"/>
          </a:xfrm>
        </p:spPr>
        <p:txBody>
          <a:bodyPr/>
          <a:lstStyle/>
          <a:p>
            <a:r>
              <a:rPr lang="cs-CZ" dirty="0" smtClean="0"/>
              <a:t>Angličtina </a:t>
            </a:r>
            <a:r>
              <a:rPr lang="cs-CZ" smtClean="0"/>
              <a:t>pro 4. </a:t>
            </a:r>
            <a:r>
              <a:rPr lang="cs-CZ" dirty="0" smtClean="0"/>
              <a:t>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065059">
            <a:off x="1649489" y="3179258"/>
            <a:ext cx="6096251" cy="1285304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6600" i="1" dirty="0" smtClean="0">
                <a:solidFill>
                  <a:schemeClr val="accent3">
                    <a:lumMod val="50000"/>
                  </a:schemeClr>
                </a:solidFill>
              </a:rPr>
              <a:t>Počasí</a:t>
            </a:r>
            <a:endParaRPr lang="cs-CZ" sz="6600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Konverzace o počasí: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	sunny – slunečno		</a:t>
            </a:r>
            <a:r>
              <a:rPr lang="cs-CZ" dirty="0" err="1" smtClean="0"/>
              <a:t>windy</a:t>
            </a:r>
            <a:r>
              <a:rPr lang="cs-CZ" dirty="0" smtClean="0"/>
              <a:t> – větrno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foggy</a:t>
            </a:r>
            <a:r>
              <a:rPr lang="cs-CZ" dirty="0" smtClean="0"/>
              <a:t> – mlhavo		</a:t>
            </a:r>
            <a:r>
              <a:rPr lang="cs-CZ" dirty="0" err="1" smtClean="0"/>
              <a:t>cloudy</a:t>
            </a:r>
            <a:r>
              <a:rPr lang="cs-CZ" dirty="0" smtClean="0"/>
              <a:t> – zamračeno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rain</a:t>
            </a:r>
            <a:r>
              <a:rPr lang="cs-CZ" dirty="0" smtClean="0"/>
              <a:t> – déšť			</a:t>
            </a:r>
            <a:r>
              <a:rPr lang="cs-CZ" dirty="0" err="1" smtClean="0"/>
              <a:t>snow</a:t>
            </a:r>
            <a:r>
              <a:rPr lang="cs-CZ" dirty="0" smtClean="0"/>
              <a:t> – sníh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snowing</a:t>
            </a:r>
            <a:r>
              <a:rPr lang="cs-CZ" dirty="0" smtClean="0"/>
              <a:t>. – Sněží.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 – Prší.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Doplň správně:</a:t>
            </a:r>
            <a:endParaRPr lang="cs-CZ" dirty="0"/>
          </a:p>
        </p:txBody>
      </p:sp>
      <p:pic>
        <p:nvPicPr>
          <p:cNvPr id="1026" name="Picture 2" descr="C:\Documents and Settings\Venclovi\Local Settings\Temporary Internet Files\Content.IE5\PP8GLUDU\MP90040006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71612"/>
            <a:ext cx="1539952" cy="1231961"/>
          </a:xfrm>
          <a:prstGeom prst="rect">
            <a:avLst/>
          </a:prstGeom>
          <a:noFill/>
        </p:spPr>
      </p:pic>
      <p:pic>
        <p:nvPicPr>
          <p:cNvPr id="1027" name="Picture 3" descr="C:\Documents and Settings\Venclovi\Local Settings\Temporary Internet Files\Content.IE5\L2027HNP\MC90025012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1142984"/>
            <a:ext cx="1573534" cy="1804568"/>
          </a:xfrm>
          <a:prstGeom prst="rect">
            <a:avLst/>
          </a:prstGeom>
          <a:noFill/>
        </p:spPr>
      </p:pic>
      <p:pic>
        <p:nvPicPr>
          <p:cNvPr id="1029" name="Picture 5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2928934"/>
            <a:ext cx="1744675" cy="1836115"/>
          </a:xfrm>
          <a:prstGeom prst="rect">
            <a:avLst/>
          </a:prstGeom>
          <a:noFill/>
        </p:spPr>
      </p:pic>
      <p:pic>
        <p:nvPicPr>
          <p:cNvPr id="1031" name="Picture 7" descr="C:\Documents and Settings\Venclovi\Local Settings\Temporary Internet Files\Content.IE5\ZXP5BYEA\MC90044186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3000372"/>
            <a:ext cx="1770956" cy="1608142"/>
          </a:xfrm>
          <a:prstGeom prst="rect">
            <a:avLst/>
          </a:prstGeom>
          <a:noFill/>
        </p:spPr>
      </p:pic>
      <p:pic>
        <p:nvPicPr>
          <p:cNvPr id="1032" name="Picture 8" descr="C:\Documents and Settings\Venclovi\Local Settings\Temporary Internet Files\Content.IE5\L2027HNP\MC900441809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4786322"/>
            <a:ext cx="1657352" cy="1657352"/>
          </a:xfrm>
          <a:prstGeom prst="rect">
            <a:avLst/>
          </a:prstGeom>
          <a:noFill/>
        </p:spPr>
      </p:pic>
      <p:pic>
        <p:nvPicPr>
          <p:cNvPr id="1037" name="Picture 13" descr="C:\Documents and Settings\Venclovi\Local Settings\Temporary Internet Files\Content.IE5\EDFPWPLP\MP90043372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3504" y="4861794"/>
            <a:ext cx="1325813" cy="1996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foggy</a:t>
            </a:r>
            <a:r>
              <a:rPr lang="cs-CZ" dirty="0" smtClean="0"/>
              <a:t>				</a:t>
            </a:r>
            <a:r>
              <a:rPr lang="cs-CZ" dirty="0" err="1" smtClean="0"/>
              <a:t>windy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rain</a:t>
            </a:r>
            <a:r>
              <a:rPr lang="cs-CZ" dirty="0" smtClean="0"/>
              <a:t>				sunny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 err="1" smtClean="0"/>
              <a:t>cloudy</a:t>
            </a:r>
            <a:r>
              <a:rPr lang="cs-CZ" dirty="0" smtClean="0"/>
              <a:t>			</a:t>
            </a:r>
            <a:r>
              <a:rPr lang="cs-CZ" smtClean="0"/>
              <a:t>snow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/??</a:t>
            </a:r>
            <a:r>
              <a:rPr lang="cs-CZ" dirty="0" err="1" smtClean="0"/>
              <a:t>Origin</a:t>
            </a:r>
            <a:r>
              <a:rPr lang="cs-CZ" dirty="0" smtClean="0"/>
              <a:t>=EC790014051029&amp;CTT=6&amp;</a:t>
            </a:r>
            <a:r>
              <a:rPr lang="cs-CZ" dirty="0" err="1" smtClean="0"/>
              <a:t>ver</a:t>
            </a:r>
            <a:r>
              <a:rPr lang="cs-CZ" dirty="0" smtClean="0"/>
              <a:t>=12&amp;</a:t>
            </a:r>
            <a:r>
              <a:rPr lang="cs-CZ" dirty="0" err="1" smtClean="0"/>
              <a:t>app</a:t>
            </a:r>
            <a:r>
              <a:rPr lang="cs-CZ" dirty="0" smtClean="0"/>
              <a:t>=</a:t>
            </a:r>
            <a:r>
              <a:rPr lang="cs-CZ" dirty="0" err="1" smtClean="0"/>
              <a:t>powerpnt.exe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55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28.12.2012 Název materiálu: VY_32_INOVACE_11_ ANGLICKÝ JAZYK PRO 3. A  4. ROČNÍK_KONVERZACE</vt:lpstr>
      <vt:lpstr>Angličtina pro 4. ročník</vt:lpstr>
      <vt:lpstr>Konverzace o počasí:</vt:lpstr>
      <vt:lpstr>Doplň správně:</vt:lpstr>
      <vt:lpstr>Doplň správně: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3. ročník</dc:title>
  <dc:creator>Venclovi</dc:creator>
  <cp:lastModifiedBy>Venclovi</cp:lastModifiedBy>
  <cp:revision>10</cp:revision>
  <dcterms:created xsi:type="dcterms:W3CDTF">2013-04-28T15:30:09Z</dcterms:created>
  <dcterms:modified xsi:type="dcterms:W3CDTF">2013-05-08T19:37:19Z</dcterms:modified>
</cp:coreProperties>
</file>