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811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670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709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336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837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421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995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43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63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923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910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F8D71-1EA7-4EA9-97BE-71F6B0EFC2AD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829C5-D89F-42A1-A00D-524CEE1FC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729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t3.gstatic.com/images?q=tbn:ANd9GcT_qcpyD4QKWq5dO-3bYHOVJmMuDGQKKyZp9slhtuXTD3pkBv6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6672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93096"/>
            <a:ext cx="2160240" cy="2133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00783" y="155679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Jana Němcová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VY_32_INOVACE_20 IV Pohádky </a:t>
            </a:r>
            <a:r>
              <a:rPr lang="cs-CZ" sz="2800" b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kvíz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8037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ZNÁ SPRÁVNOU ODPOVĚĎ?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1. Jaké bylo původní povolání loupežníka Rumcajse?</a:t>
            </a:r>
          </a:p>
          <a:p>
            <a:r>
              <a:rPr lang="cs-CZ" dirty="0" smtClean="0"/>
              <a:t>2. Komu šla Karkulka přát k svátku?</a:t>
            </a:r>
          </a:p>
          <a:p>
            <a:r>
              <a:rPr lang="cs-CZ" dirty="0" smtClean="0"/>
              <a:t>3. Na jaké nástroje hrála babička a dědeček lišce, aby pustila </a:t>
            </a:r>
            <a:r>
              <a:rPr lang="cs-CZ" dirty="0" err="1" smtClean="0"/>
              <a:t>Budulínka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 Co uvízlo kohoutkovi v zobáčku?</a:t>
            </a:r>
          </a:p>
          <a:p>
            <a:r>
              <a:rPr lang="cs-CZ" dirty="0" smtClean="0"/>
              <a:t>5. Komu neměla kůzlátka otevírat, když šla maminka nakupovat?</a:t>
            </a:r>
          </a:p>
          <a:p>
            <a:r>
              <a:rPr lang="cs-CZ" dirty="0" smtClean="0"/>
              <a:t>6. Jak se jmenoval bratříček od Mařenky?</a:t>
            </a:r>
          </a:p>
          <a:p>
            <a:r>
              <a:rPr lang="cs-CZ" dirty="0" smtClean="0"/>
              <a:t>7. Kde bydleli Křemílek a Vochomůrka?</a:t>
            </a:r>
          </a:p>
          <a:p>
            <a:r>
              <a:rPr lang="cs-CZ" dirty="0" smtClean="0"/>
              <a:t>8. Jakou barvu měla sukýnka Makové panenky?</a:t>
            </a:r>
          </a:p>
          <a:p>
            <a:r>
              <a:rPr lang="cs-CZ" dirty="0" smtClean="0"/>
              <a:t>9. Jak se jmenoval synáček, kterého tatínek vytesal z pařezu?</a:t>
            </a:r>
          </a:p>
          <a:p>
            <a:r>
              <a:rPr lang="cs-CZ" dirty="0" smtClean="0"/>
              <a:t>10. Kolik sester měla Zlatovláska?</a:t>
            </a:r>
          </a:p>
          <a:p>
            <a:r>
              <a:rPr lang="cs-CZ" dirty="0" smtClean="0"/>
              <a:t>11. Co musel sníst Jiřík, aby rozuměl řeči zvířat?</a:t>
            </a:r>
          </a:p>
          <a:p>
            <a:r>
              <a:rPr lang="cs-CZ" dirty="0" smtClean="0"/>
              <a:t>12. Jak se jmenovalo děvče, které nechtělo slézt čertovi ze zad?</a:t>
            </a:r>
          </a:p>
          <a:p>
            <a:r>
              <a:rPr lang="cs-CZ" dirty="0" smtClean="0"/>
              <a:t>13. Co je sladké jako med?</a:t>
            </a:r>
          </a:p>
          <a:p>
            <a:r>
              <a:rPr lang="cs-CZ" dirty="0" smtClean="0"/>
              <a:t>14. Čím zašila kočička pejskovi díru v kalhotkách?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65344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1. švec</a:t>
            </a:r>
          </a:p>
          <a:p>
            <a:r>
              <a:rPr lang="cs-CZ" dirty="0" smtClean="0"/>
              <a:t>2. babičce</a:t>
            </a:r>
          </a:p>
          <a:p>
            <a:r>
              <a:rPr lang="cs-CZ" dirty="0" smtClean="0"/>
              <a:t>3. bubínek a housličky</a:t>
            </a:r>
          </a:p>
          <a:p>
            <a:r>
              <a:rPr lang="cs-CZ" dirty="0" smtClean="0"/>
              <a:t>4. zrnko</a:t>
            </a:r>
          </a:p>
          <a:p>
            <a:r>
              <a:rPr lang="cs-CZ" dirty="0" smtClean="0"/>
              <a:t>5. vlkovi</a:t>
            </a:r>
          </a:p>
          <a:p>
            <a:r>
              <a:rPr lang="cs-CZ" dirty="0" smtClean="0"/>
              <a:t>6. Jeníček</a:t>
            </a:r>
          </a:p>
          <a:p>
            <a:r>
              <a:rPr lang="cs-CZ" dirty="0" smtClean="0"/>
              <a:t>7. v pařezové </a:t>
            </a:r>
            <a:r>
              <a:rPr lang="cs-CZ" dirty="0" err="1" smtClean="0"/>
              <a:t>chlaloupce</a:t>
            </a:r>
            <a:endParaRPr lang="cs-CZ" dirty="0" smtClean="0"/>
          </a:p>
          <a:p>
            <a:r>
              <a:rPr lang="cs-CZ" dirty="0" smtClean="0"/>
              <a:t>8. červenou</a:t>
            </a:r>
          </a:p>
          <a:p>
            <a:r>
              <a:rPr lang="cs-CZ" dirty="0" smtClean="0"/>
              <a:t>9. </a:t>
            </a:r>
            <a:r>
              <a:rPr lang="cs-CZ" dirty="0" err="1" smtClean="0"/>
              <a:t>Otesánek</a:t>
            </a:r>
            <a:endParaRPr lang="cs-CZ" dirty="0" smtClean="0"/>
          </a:p>
          <a:p>
            <a:r>
              <a:rPr lang="cs-CZ" dirty="0" smtClean="0"/>
              <a:t>10. jedenáct</a:t>
            </a:r>
          </a:p>
          <a:p>
            <a:r>
              <a:rPr lang="cs-CZ" dirty="0" smtClean="0"/>
              <a:t>11. hada</a:t>
            </a:r>
          </a:p>
          <a:p>
            <a:r>
              <a:rPr lang="cs-CZ" dirty="0" smtClean="0"/>
              <a:t>12. Káča</a:t>
            </a:r>
          </a:p>
          <a:p>
            <a:r>
              <a:rPr lang="cs-CZ" dirty="0" smtClean="0"/>
              <a:t>13. spánek</a:t>
            </a:r>
          </a:p>
          <a:p>
            <a:r>
              <a:rPr lang="cs-CZ" dirty="0" smtClean="0"/>
              <a:t>14. dešťovkou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0218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http://t3.gstatic.com/images?q=tbn:ANd9GcT_qcpyD4QKWq5dO-3bYHOVJmMuDGQKKyZp9slhtuXTD3pkBv6-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3837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206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KDO ZNÁ SPRÁVNOU ODPOVĚĎ?</vt:lpstr>
      <vt:lpstr>ŘEŠENÍ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POHÁDKY - KVÍZ</dc:title>
  <dc:creator>prez3</dc:creator>
  <cp:lastModifiedBy>Heli</cp:lastModifiedBy>
  <cp:revision>4</cp:revision>
  <dcterms:created xsi:type="dcterms:W3CDTF">2011-06-19T20:34:40Z</dcterms:created>
  <dcterms:modified xsi:type="dcterms:W3CDTF">2011-09-11T19:49:53Z</dcterms:modified>
</cp:coreProperties>
</file>