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89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082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330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442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99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939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981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693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124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119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398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13F06F-4D45-4284-82B8-289F488446D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9F661-44E2-4AC4-9038-93CB0DC9F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047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92696"/>
            <a:ext cx="46005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149080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432" y="4149080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714" y="4500563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57868" y="1628800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</a:t>
            </a:r>
            <a:r>
              <a:rPr lang="cs-CZ" sz="2800" dirty="0" smtClean="0"/>
              <a:t>Mgr. Jana Němcová</a:t>
            </a:r>
            <a:endParaRPr lang="cs-CZ" sz="28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/>
              <a:t>Název: 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VY_32_INOVACE_13 V Zaokrouhlování na 10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</a:t>
            </a:r>
            <a:r>
              <a:rPr lang="cs-CZ" sz="2800" dirty="0" smtClean="0"/>
              <a:t>Matematika a </a:t>
            </a:r>
            <a:r>
              <a:rPr lang="cs-CZ" sz="2800" smtClean="0"/>
              <a:t>její aplikace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6169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ZAOKROUHLI NA DESÍTKY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dirty="0" smtClean="0">
                <a:solidFill>
                  <a:srgbClr val="C00000"/>
                </a:solidFill>
              </a:rPr>
              <a:t>SPOJ VÝSLEDEK S PŘÍKLADEM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514350" indent="-514350">
              <a:buAutoNum type="arabicPlain" startAt="32"/>
            </a:pPr>
            <a:r>
              <a:rPr lang="cs-CZ" dirty="0" smtClean="0">
                <a:solidFill>
                  <a:srgbClr val="C00000"/>
                </a:solidFill>
              </a:rPr>
              <a:t>          50              67          100        0       5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514350" indent="-514350">
              <a:buAutoNum type="arabicPlain" startAt="10"/>
            </a:pPr>
            <a:r>
              <a:rPr lang="cs-CZ" dirty="0" smtClean="0">
                <a:solidFill>
                  <a:srgbClr val="C00000"/>
                </a:solidFill>
              </a:rPr>
              <a:t>   45               3           56        20     60      40</a:t>
            </a:r>
          </a:p>
          <a:p>
            <a:pPr marL="514350" indent="-514350">
              <a:buAutoNum type="arabicPlain" startAt="10"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30        70        98           77        </a:t>
            </a:r>
            <a:r>
              <a:rPr lang="cs-CZ" smtClean="0">
                <a:solidFill>
                  <a:srgbClr val="C00000"/>
                </a:solidFill>
              </a:rPr>
              <a:t>18       80      39</a:t>
            </a:r>
            <a:endParaRPr lang="cs-CZ" dirty="0" smtClean="0">
              <a:solidFill>
                <a:srgbClr val="C00000"/>
              </a:solidFill>
            </a:endParaRPr>
          </a:p>
          <a:p>
            <a:pPr marL="514350" indent="-514350">
              <a:buAutoNum type="arabicPlain" startAt="32"/>
            </a:pPr>
            <a:endParaRPr lang="cs-CZ" dirty="0" smtClean="0">
              <a:solidFill>
                <a:srgbClr val="C00000"/>
              </a:solidFill>
            </a:endParaRPr>
          </a:p>
          <a:p>
            <a:pPr marL="514350" indent="-514350">
              <a:buAutoNum type="arabicPlain" startAt="32"/>
            </a:pPr>
            <a:endParaRPr lang="cs-CZ" dirty="0">
              <a:solidFill>
                <a:srgbClr val="C00000"/>
              </a:solidFill>
            </a:endParaRPr>
          </a:p>
          <a:p>
            <a:pPr marL="514350" indent="-514350">
              <a:buAutoNum type="arabicPlain" startAt="32"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00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dirty="0" smtClean="0"/>
              <a:t>32 = 30        3 = 0                     39 = 40</a:t>
            </a:r>
          </a:p>
          <a:p>
            <a:pPr marL="0" indent="0">
              <a:buNone/>
            </a:pPr>
            <a:r>
              <a:rPr lang="cs-CZ" sz="5400" dirty="0" smtClean="0"/>
              <a:t>45 = 50         98 = 100              </a:t>
            </a:r>
          </a:p>
          <a:p>
            <a:pPr marL="0" indent="0">
              <a:buNone/>
            </a:pPr>
            <a:r>
              <a:rPr lang="cs-CZ" sz="5400" dirty="0" smtClean="0"/>
              <a:t>67 = 70         18 = 20</a:t>
            </a:r>
          </a:p>
          <a:p>
            <a:pPr marL="0" indent="0">
              <a:buNone/>
            </a:pPr>
            <a:r>
              <a:rPr lang="cs-CZ" sz="5400" dirty="0" smtClean="0"/>
              <a:t>5 = 10            56 = 60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29752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http://t1.gstatic.com/images?q=tbn:ANd9GcTofcMaFUZzEn_e8KZNhsrY_F6VuO9V3iu2zoFsWXlMPXZndLQxeQ</a:t>
            </a:r>
          </a:p>
        </p:txBody>
      </p:sp>
    </p:spTree>
    <p:extLst>
      <p:ext uri="{BB962C8B-B14F-4D97-AF65-F5344CB8AC3E}">
        <p14:creationId xmlns:p14="http://schemas.microsoft.com/office/powerpoint/2010/main" val="665363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67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ZAOKROUHLI NA DESÍTKY</vt:lpstr>
      <vt:lpstr>ŘEŠENÍ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Heli</cp:lastModifiedBy>
  <cp:revision>6</cp:revision>
  <dcterms:created xsi:type="dcterms:W3CDTF">2011-06-19T20:42:00Z</dcterms:created>
  <dcterms:modified xsi:type="dcterms:W3CDTF">2011-09-11T20:27:16Z</dcterms:modified>
</cp:coreProperties>
</file>