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7"/>
  </p:notesMasterIdLst>
  <p:sldIdLst>
    <p:sldId id="259" r:id="rId2"/>
    <p:sldId id="267" r:id="rId3"/>
    <p:sldId id="256" r:id="rId4"/>
    <p:sldId id="266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3F45D6-361A-4B64-82DA-E7CB0A5A26C7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9E54A4-B107-4885-85D2-FE78DF3A53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738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9E54A4-B107-4885-85D2-FE78DF3A538B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167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4497-4A26-4144-BD0A-54901BB151ED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4497-4A26-4144-BD0A-54901BB151ED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4497-4A26-4144-BD0A-54901BB151ED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4497-4A26-4144-BD0A-54901BB151ED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4497-4A26-4144-BD0A-54901BB151ED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4497-4A26-4144-BD0A-54901BB151ED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4497-4A26-4144-BD0A-54901BB151ED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4497-4A26-4144-BD0A-54901BB151ED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4497-4A26-4144-BD0A-54901BB151ED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4497-4A26-4144-BD0A-54901BB151ED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4497-4A26-4144-BD0A-54901BB151ED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4C94497-4A26-4144-BD0A-54901BB151ED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971600" y="2924944"/>
            <a:ext cx="7175351" cy="1793167"/>
          </a:xfrm>
        </p:spPr>
        <p:txBody>
          <a:bodyPr/>
          <a:lstStyle/>
          <a:p>
            <a:pPr marL="182880" indent="0" algn="ctr" eaLnBrk="1" hangingPunct="1">
              <a:buNone/>
              <a:defRPr/>
            </a:pP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Základní škola, Hořice, Husova 11</a:t>
            </a:r>
            <a:br>
              <a:rPr lang="cs-CZ" sz="3200" b="1" dirty="0" smtClean="0">
                <a:latin typeface="Calibri" pitchFamily="34" charset="0"/>
                <a:cs typeface="Calibri" pitchFamily="34" charset="0"/>
              </a:rPr>
            </a:b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 1_46 </a:t>
            </a:r>
            <a:endParaRPr lang="cs-CZ" sz="3200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ČLOVĚK II.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SLOVNÍ DRUHY- 5.-6. r. ČESKÝ JAZYK</a:t>
            </a:r>
          </a:p>
        </p:txBody>
      </p:sp>
    </p:spTree>
    <p:extLst>
      <p:ext uri="{BB962C8B-B14F-4D97-AF65-F5344CB8AC3E}">
        <p14:creationId xmlns:p14="http://schemas.microsoft.com/office/powerpoint/2010/main" val="78052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NÁZEV DIGITÁLNÍHO UČEBNÍHO MATERIÁLU: ČLOVĚK II. SLOVNÍ DRUHY- 5.- 6. r. ČESKÝ JAZYK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 AUTOR: Mgr. Jarmila Luštická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STRUČNÁ ANOTACE (OBSAH, DATUM PILOTÁŽE): 22. 3. 2011  Žáci doplňují tvary podstatných jmen a sloves do vět.   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VZDĚLÁVACÍ PŘEDMĚT (VE KTERÉM BYL MATERIÁL ODUČEN): Český jazyk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KLÍČOVÉ KOMPETENCE: Klíčové kompetence k učení,kompetence k řešení problému, kompetence komunikativní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MEZIPŘEDMĚTOVÉ VZTAHY: Přírodověda, občanská výchova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OČEKÁVANÝ VÝSTUP: Poznávat podstatná jména a slovesa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TYPICKÁ VĚKOVÁ SKUPINA: 5. 6. ročník, ZŠ praktická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340768"/>
            <a:ext cx="8496944" cy="358298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Doplň vhodná podstatná jména ve správném tvaru:</a:t>
            </a:r>
          </a:p>
          <a:p>
            <a:endParaRPr lang="cs-CZ" dirty="0" smtClean="0"/>
          </a:p>
          <a:p>
            <a:r>
              <a:rPr lang="cs-CZ" dirty="0" smtClean="0"/>
              <a:t>Učitel má………………………………….</a:t>
            </a:r>
          </a:p>
          <a:p>
            <a:r>
              <a:rPr lang="cs-CZ" dirty="0" smtClean="0"/>
              <a:t>Žák má……………………………………..</a:t>
            </a:r>
          </a:p>
          <a:p>
            <a:r>
              <a:rPr lang="cs-CZ" dirty="0" smtClean="0"/>
              <a:t>Maminka má …………………………….</a:t>
            </a:r>
          </a:p>
          <a:p>
            <a:r>
              <a:rPr lang="cs-CZ" dirty="0" smtClean="0"/>
              <a:t>Řidič má…………………………………..</a:t>
            </a:r>
          </a:p>
          <a:p>
            <a:r>
              <a:rPr lang="cs-CZ" dirty="0" smtClean="0"/>
              <a:t>Cukrář má………………………………..</a:t>
            </a:r>
          </a:p>
          <a:p>
            <a:r>
              <a:rPr lang="cs-CZ" dirty="0" smtClean="0"/>
              <a:t>Sestra má………………………………….</a:t>
            </a:r>
          </a:p>
          <a:p>
            <a:r>
              <a:rPr lang="cs-CZ" dirty="0" smtClean="0"/>
              <a:t>Tatínek má…………………………………</a:t>
            </a:r>
          </a:p>
          <a:p>
            <a:r>
              <a:rPr lang="cs-CZ" dirty="0" smtClean="0"/>
              <a:t>Lékař má…………………………………..</a:t>
            </a:r>
          </a:p>
          <a:p>
            <a:r>
              <a:rPr lang="cs-CZ" dirty="0" smtClean="0"/>
              <a:t>Rybář má…………………………………….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7344816" cy="1584176"/>
          </a:xfrm>
        </p:spPr>
        <p:txBody>
          <a:bodyPr/>
          <a:lstStyle/>
          <a:p>
            <a:r>
              <a:rPr lang="cs-CZ" dirty="0" smtClean="0"/>
              <a:t>Co kdo má ?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355976" y="2281518"/>
            <a:ext cx="4248472" cy="352839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7602" y="274027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korále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04248" y="292494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sešit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5085184"/>
            <a:ext cx="1044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křída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418508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04248" y="386104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panenka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277569" y="4554416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zákusek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364502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335699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recept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64088" y="436975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prut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010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179512" y="332656"/>
            <a:ext cx="8784976" cy="619268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Co kdo dělá? 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Doplň vhodná slovesa:</a:t>
            </a:r>
          </a:p>
          <a:p>
            <a:pPr algn="l"/>
            <a:endParaRPr lang="cs-CZ" sz="28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Učitel …….....na tabuli.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Žák….........v lavici.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Maminka………..oběd.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Tatínek………..auto.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Lékař………..pacienta.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Prodavačka………salám.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Zedník…………. nový dům.</a:t>
            </a:r>
            <a:endParaRPr lang="cs-CZ" sz="2400" dirty="0">
              <a:solidFill>
                <a:schemeClr val="tx1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pPr algn="l"/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-252536" y="2060848"/>
            <a:ext cx="7622233" cy="525452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sz="2000" dirty="0"/>
          </a:p>
        </p:txBody>
      </p:sp>
      <p:sp>
        <p:nvSpPr>
          <p:cNvPr id="5" name="Ovál 4"/>
          <p:cNvSpPr/>
          <p:nvPr/>
        </p:nvSpPr>
        <p:spPr>
          <a:xfrm>
            <a:off x="4360198" y="1211058"/>
            <a:ext cx="3960440" cy="3672408"/>
          </a:xfrm>
          <a:prstGeom prst="ellipse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51043" y="4149080"/>
            <a:ext cx="18770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píše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48264" y="285293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sedí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5913863" y="2420888"/>
            <a:ext cx="674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staví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5436096" y="3392996"/>
            <a:ext cx="711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řídí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 flipH="1">
            <a:off x="6588222" y="3577662"/>
            <a:ext cx="1368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ošetřuje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242088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váží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1772816"/>
            <a:ext cx="1177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vaří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0777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75856" y="6165304"/>
            <a:ext cx="3352801" cy="365125"/>
          </a:xfrm>
        </p:spPr>
        <p:txBody>
          <a:bodyPr/>
          <a:lstStyle/>
          <a:p>
            <a:pPr algn="ctr">
              <a:defRPr/>
            </a:pPr>
            <a:endParaRPr lang="cs-CZ" dirty="0"/>
          </a:p>
        </p:txBody>
      </p:sp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Odkazy a citace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0" y="980728"/>
            <a:ext cx="8892480" cy="5760640"/>
          </a:xfrm>
        </p:spPr>
        <p:txBody>
          <a:bodyPr>
            <a:normAutofit/>
          </a:bodyPr>
          <a:lstStyle/>
          <a:p>
            <a:endParaRPr lang="cs-CZ" sz="1200" i="1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194352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292</TotalTime>
  <Words>136</Words>
  <Application>Microsoft Office PowerPoint</Application>
  <PresentationFormat>Předvádění na obrazovce (4:3)</PresentationFormat>
  <Paragraphs>61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Základní škola, Hořice, Husova 11 VY_32_INOVACE 1_46 </vt:lpstr>
      <vt:lpstr>Prezentace aplikace PowerPoint</vt:lpstr>
      <vt:lpstr>Co kdo má ?</vt:lpstr>
      <vt:lpstr> </vt:lpstr>
      <vt:lpstr>Odkazy a citace</vt:lpstr>
    </vt:vector>
  </TitlesOfParts>
  <Company>yyy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kdo má ?</dc:title>
  <dc:creator>xxx</dc:creator>
  <cp:lastModifiedBy>Učitel</cp:lastModifiedBy>
  <cp:revision>38</cp:revision>
  <dcterms:created xsi:type="dcterms:W3CDTF">2011-04-04T15:59:17Z</dcterms:created>
  <dcterms:modified xsi:type="dcterms:W3CDTF">2013-06-05T12:00:32Z</dcterms:modified>
</cp:coreProperties>
</file>