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8" r:id="rId2"/>
    <p:sldId id="264" r:id="rId3"/>
    <p:sldId id="260" r:id="rId4"/>
    <p:sldId id="263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56" autoAdjust="0"/>
    <p:restoredTop sz="94660"/>
  </p:normalViewPr>
  <p:slideViewPr>
    <p:cSldViewPr>
      <p:cViewPr>
        <p:scale>
          <a:sx n="76" d="100"/>
          <a:sy n="76" d="100"/>
        </p:scale>
        <p:origin x="-1188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1676A4-C77F-467F-8874-400DABBA547B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7012A7-9DF2-4A6E-86B9-50B4868FCF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632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17910C-7C13-41FB-8517-A37EABD49CB2}" type="datetime1">
              <a:rPr lang="cs-CZ" smtClean="0"/>
              <a:t>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05E25-78CB-4A22-8A4D-D22622BA17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944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B21E0-769F-4115-8057-CE16BFB9DFDC}" type="datetime1">
              <a:rPr lang="cs-CZ" smtClean="0"/>
              <a:t>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05E25-78CB-4A22-8A4D-D22622BA17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4139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3FC93-BF95-40E9-A3FB-FC7D74413D65}" type="datetime1">
              <a:rPr lang="cs-CZ" smtClean="0"/>
              <a:t>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05E25-78CB-4A22-8A4D-D22622BA17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7419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AE942-D3F3-432D-B551-0BF03C450400}" type="datetime1">
              <a:rPr lang="cs-CZ" smtClean="0"/>
              <a:t>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05E25-78CB-4A22-8A4D-D22622BA17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209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CEEA8A-823C-45B1-83DF-779BF3AE419E}" type="datetime1">
              <a:rPr lang="cs-CZ" smtClean="0"/>
              <a:t>5.6.2013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05E25-78CB-4A22-8A4D-D22622BA17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314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B347E9-03A6-4542-8AA4-3FDEFAE4B267}" type="datetime1">
              <a:rPr lang="cs-CZ" smtClean="0"/>
              <a:t>5.6.2013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05E25-78CB-4A22-8A4D-D22622BA17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01859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4E10D-FF91-43F8-9215-F363F91FE6E9}" type="datetime1">
              <a:rPr lang="cs-CZ" smtClean="0"/>
              <a:t>5.6.2013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05E25-78CB-4A22-8A4D-D22622BA17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016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C8FDC4-0207-470F-AF04-D01FC3A2FE2E}" type="datetime1">
              <a:rPr lang="cs-CZ" smtClean="0"/>
              <a:t>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05E25-78CB-4A22-8A4D-D22622BA17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6519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F2C30-8DE4-4EF4-8FD8-8249DA0E27CF}" type="datetime1">
              <a:rPr lang="cs-CZ" smtClean="0"/>
              <a:t>5.6.2013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05E25-78CB-4A22-8A4D-D22622BA17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345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FFB0F-2D1E-42B0-8D8E-B35F58B7F46F}" type="datetime1">
              <a:rPr lang="cs-CZ" smtClean="0"/>
              <a:t>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05E25-78CB-4A22-8A4D-D22622BA17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79530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CD110A-F66E-4262-B04F-241AED984CC7}" type="datetime1">
              <a:rPr lang="cs-CZ" smtClean="0"/>
              <a:t>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105E25-78CB-4A22-8A4D-D22622BA17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39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FF53D2-7D28-4AC5-A86F-3C54542FF804}" type="datetime1">
              <a:rPr lang="cs-CZ" smtClean="0"/>
              <a:t>5.6.2013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105E25-78CB-4A22-8A4D-D22622BA17A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886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detsky.blog.cz/rubrika/kontakt-na-m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2_84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ZEMĚ II.</a:t>
            </a:r>
          </a:p>
          <a:p>
            <a:pPr algn="ctr" eaLnBrk="1" hangingPunct="1">
              <a:defRPr/>
            </a:pPr>
            <a:r>
              <a:rPr lang="cs-CZ" smtClean="0">
                <a:latin typeface="+mn-lt"/>
              </a:rPr>
              <a:t>HÁDANKY- ČESKÝ JAZYK</a:t>
            </a:r>
            <a:endParaRPr lang="cs-CZ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15358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ZEMĚ II. HÁDANKY- ČESKÝ JAZYK</a:t>
            </a:r>
          </a:p>
          <a:p>
            <a:pPr>
              <a:buNone/>
            </a:pP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19. 4. 2011 Žáci čtou hádanky  s přírodní tématikou. Jsou vedeni k pozorování  dějů  v přírodě.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klíčové kompetence k řešení problému,kompetence komunikativní.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Prvouka, přírodověda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Pamatovat si reprodukovat jednoduché říkanky a básničky.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3.-5. ročník, ZŠ praktická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Běží to v potoku</a:t>
            </a:r>
            <a:br>
              <a:rPr lang="cs-CZ" sz="2800" dirty="0" smtClean="0"/>
            </a:br>
            <a:r>
              <a:rPr lang="cs-CZ" sz="2800" dirty="0" smtClean="0"/>
              <a:t>od roka do roku,</a:t>
            </a:r>
            <a:br>
              <a:rPr lang="cs-CZ" sz="2800" dirty="0" smtClean="0"/>
            </a:br>
            <a:r>
              <a:rPr lang="cs-CZ" sz="2800" dirty="0" smtClean="0"/>
              <a:t>a vždycky dopředu</a:t>
            </a:r>
            <a:br>
              <a:rPr lang="cs-CZ" sz="2800" dirty="0" smtClean="0"/>
            </a:br>
            <a:r>
              <a:rPr lang="cs-CZ" sz="2800" dirty="0" smtClean="0"/>
              <a:t>a nikdy pozadu:</a:t>
            </a:r>
            <a:br>
              <a:rPr lang="cs-CZ" sz="2800" dirty="0" smtClean="0"/>
            </a:br>
            <a:r>
              <a:rPr lang="cs-CZ" sz="2800" dirty="0" smtClean="0"/>
              <a:t>pověz mi proroku, co je to?</a:t>
            </a:r>
          </a:p>
          <a:p>
            <a:endParaRPr lang="cs-CZ" sz="2800" dirty="0" smtClean="0"/>
          </a:p>
          <a:p>
            <a:r>
              <a:rPr lang="cs-CZ" sz="2800" dirty="0" smtClean="0"/>
              <a:t>Ze </a:t>
            </a:r>
            <a:r>
              <a:rPr lang="cs-CZ" sz="2800" dirty="0"/>
              <a:t>střechy se na svět dívá,</a:t>
            </a:r>
            <a:br>
              <a:rPr lang="cs-CZ" sz="2800" dirty="0"/>
            </a:br>
            <a:r>
              <a:rPr lang="cs-CZ" sz="2800" dirty="0"/>
              <a:t>nezamává, nezakývá.</a:t>
            </a:r>
            <a:br>
              <a:rPr lang="cs-CZ" sz="2800" dirty="0"/>
            </a:br>
            <a:r>
              <a:rPr lang="cs-CZ" sz="2800" dirty="0"/>
              <a:t>Roste shora dolů k zemi,</a:t>
            </a:r>
            <a:br>
              <a:rPr lang="cs-CZ" sz="2800" dirty="0"/>
            </a:br>
            <a:r>
              <a:rPr lang="cs-CZ" sz="2800" dirty="0"/>
              <a:t>nehýbá se a je němý.</a:t>
            </a:r>
            <a:br>
              <a:rPr lang="cs-CZ" sz="2800" dirty="0"/>
            </a:br>
            <a:r>
              <a:rPr lang="cs-CZ" sz="2800" dirty="0"/>
              <a:t>Sotva slunce zazáří,</a:t>
            </a:r>
            <a:br>
              <a:rPr lang="cs-CZ" sz="2800" dirty="0"/>
            </a:br>
            <a:r>
              <a:rPr lang="cs-CZ" sz="2800" dirty="0"/>
              <a:t>už má slzy na tváři.</a:t>
            </a:r>
          </a:p>
          <a:p>
            <a:endParaRPr lang="cs-CZ" sz="2800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1484784"/>
            <a:ext cx="2736304" cy="20882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9" name="Picture 5" descr="C:\Documents and Settings\Správce\Local Settings\Temporary Internet Files\Content.IE5\U3BIJ3ZD\MP9004035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6516" y="764704"/>
            <a:ext cx="2431552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Správce\Local Settings\Temporary Internet Files\Content.IE5\E7G8WE8Y\MP9004069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16215" y="4941168"/>
            <a:ext cx="205303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3203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13579"/>
            <a:ext cx="8229600" cy="4525963"/>
          </a:xfrm>
        </p:spPr>
        <p:txBody>
          <a:bodyPr/>
          <a:lstStyle/>
          <a:p>
            <a:r>
              <a:rPr lang="cs-CZ" dirty="0" smtClean="0"/>
              <a:t>Bubnuje bubeníček na střechy,</a:t>
            </a:r>
          </a:p>
          <a:p>
            <a:pPr marL="0" indent="0">
              <a:buNone/>
            </a:pPr>
            <a:r>
              <a:rPr lang="cs-CZ" dirty="0" smtClean="0"/>
              <a:t>    Vyvádí po městě neplechy.</a:t>
            </a:r>
          </a:p>
          <a:p>
            <a:endParaRPr lang="cs-CZ" dirty="0" smtClean="0"/>
          </a:p>
          <a:p>
            <a:r>
              <a:rPr lang="cs-CZ" dirty="0" smtClean="0"/>
              <a:t>Letí dravec vzduchoplavec,</a:t>
            </a:r>
          </a:p>
          <a:p>
            <a:pPr marL="0" indent="0">
              <a:buNone/>
            </a:pPr>
            <a:r>
              <a:rPr lang="cs-CZ" dirty="0" smtClean="0"/>
              <a:t>    Silou dechu sfoukne střechu.</a:t>
            </a:r>
            <a:endParaRPr lang="cs-CZ" dirty="0"/>
          </a:p>
        </p:txBody>
      </p:sp>
      <p:pic>
        <p:nvPicPr>
          <p:cNvPr id="1026" name="Picture 2" descr="C:\Documents and Settings\Správce\Local Settings\Temporary Internet Files\Content.IE5\U3BIJ3ZD\MC900237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911369" y="1412777"/>
            <a:ext cx="1241920" cy="1584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právce\Local Settings\Temporary Internet Files\Content.IE5\5KZ72WSH\MC9002330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149866"/>
            <a:ext cx="1967865" cy="203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9983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Neustále mění tvar, přesto je stále kulatý.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 zimě dokonce i zebe. V létě jeho plné nebe.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Na obzoru beránky z rána jako za večera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proměňuje červánky.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palouce, modré louce</a:t>
            </a:r>
          </a:p>
          <a:p>
            <a:pPr marL="0" indent="0">
              <a:buNone/>
            </a:pPr>
            <a:r>
              <a:rPr lang="cs-CZ" dirty="0" smtClean="0"/>
              <a:t>     pasou </a:t>
            </a:r>
            <a:r>
              <a:rPr lang="cs-CZ" dirty="0"/>
              <a:t>se tam zlaté ovce:</a:t>
            </a:r>
          </a:p>
          <a:p>
            <a:pPr marL="0" indent="0">
              <a:buNone/>
            </a:pPr>
            <a:r>
              <a:rPr lang="cs-CZ" dirty="0" smtClean="0"/>
              <a:t>     v </a:t>
            </a:r>
            <a:r>
              <a:rPr lang="cs-CZ" dirty="0"/>
              <a:t>noci se tam pasou, ve dne</a:t>
            </a:r>
          </a:p>
          <a:p>
            <a:pPr marL="0" indent="0">
              <a:buNone/>
            </a:pPr>
            <a:r>
              <a:rPr lang="cs-CZ" dirty="0" smtClean="0"/>
              <a:t>     neuhlídáš </a:t>
            </a:r>
            <a:r>
              <a:rPr lang="cs-CZ" dirty="0"/>
              <a:t>ani jedné.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5" name="Měsíc 4"/>
          <p:cNvSpPr/>
          <p:nvPr/>
        </p:nvSpPr>
        <p:spPr>
          <a:xfrm>
            <a:off x="7596336" y="1124744"/>
            <a:ext cx="936104" cy="1584176"/>
          </a:xfrm>
          <a:prstGeom prst="mo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Slunce 5"/>
          <p:cNvSpPr/>
          <p:nvPr/>
        </p:nvSpPr>
        <p:spPr>
          <a:xfrm>
            <a:off x="6012160" y="2768924"/>
            <a:ext cx="1152128" cy="1080120"/>
          </a:xfrm>
          <a:prstGeom prst="sun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5508104" y="4653136"/>
            <a:ext cx="1224136" cy="1368152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3162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i="1" dirty="0"/>
              <a:t>Dětský blog</a:t>
            </a:r>
            <a:r>
              <a:rPr lang="cs-CZ" sz="1000" dirty="0"/>
              <a:t> [online]. 30. října 2006 [cit. 2011-04-16]. Hádanky. Dostupné z WWW: </a:t>
            </a:r>
            <a:r>
              <a:rPr lang="cs-CZ" sz="1000" dirty="0" smtClean="0">
                <a:hlinkClick r:id="rId2"/>
              </a:rPr>
              <a:t>http</a:t>
            </a:r>
            <a:r>
              <a:rPr lang="cs-CZ" sz="1000" dirty="0">
                <a:hlinkClick r:id="rId2"/>
              </a:rPr>
              <a:t>://</a:t>
            </a:r>
            <a:r>
              <a:rPr lang="cs-CZ" sz="1000" dirty="0" smtClean="0">
                <a:hlinkClick r:id="rId2"/>
              </a:rPr>
              <a:t>detsky.blog.cz/rubrika/kontakt-na-me</a:t>
            </a: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2625643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148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Základní škola, Hořice, Husova 11 VY_32_INOVACE 2_84 </vt:lpstr>
      <vt:lpstr>Prezentace aplikace PowerPoint</vt:lpstr>
      <vt:lpstr>Hádanky</vt:lpstr>
      <vt:lpstr>Hádanky</vt:lpstr>
      <vt:lpstr>Hádanky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Křížovka-zelenina</dc:title>
  <dc:creator>xxx</dc:creator>
  <cp:lastModifiedBy>Učitel</cp:lastModifiedBy>
  <cp:revision>25</cp:revision>
  <dcterms:created xsi:type="dcterms:W3CDTF">2011-04-06T15:26:43Z</dcterms:created>
  <dcterms:modified xsi:type="dcterms:W3CDTF">2013-06-05T12:02:33Z</dcterms:modified>
</cp:coreProperties>
</file>