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 2Š </a:t>
          </a:r>
          <a:r>
            <a:rPr lang="cs-CZ" sz="2000" baseline="0" smtClean="0"/>
            <a:t>Osová souměrnost </a:t>
          </a:r>
          <a:r>
            <a:rPr lang="cs-CZ" sz="2000" baseline="0" dirty="0" smtClean="0"/>
            <a:t>- kytka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</a:t>
          </a:r>
          <a:r>
            <a:rPr lang="cs-CZ" sz="2000" dirty="0" smtClean="0"/>
            <a:t>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Sasková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</a:t>
          </a:r>
          <a:r>
            <a:rPr lang="cs-CZ" sz="1800" kern="1200" dirty="0" smtClean="0"/>
            <a:t>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Sasková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 2Š </a:t>
          </a:r>
          <a:r>
            <a:rPr lang="cs-CZ" sz="2000" kern="1200" baseline="0" smtClean="0"/>
            <a:t>Osová souměrnost </a:t>
          </a:r>
          <a:r>
            <a:rPr lang="cs-CZ" sz="2000" kern="1200" baseline="0" dirty="0" smtClean="0"/>
            <a:t>- kytka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3457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Osová souměrnost - kytka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Čtvercová síť, v níž je vytvořena polovina mozaikového obrázku.</a:t>
            </a:r>
          </a:p>
          <a:p>
            <a:r>
              <a:rPr lang="cs-CZ" smtClean="0"/>
              <a:t>Žáci barevně vyplňují </a:t>
            </a:r>
            <a:r>
              <a:rPr lang="cs-CZ" dirty="0" smtClean="0"/>
              <a:t>jednotlivé čtverce v síti tak, aby vznikl obrázek souměrný podle svislé osy.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11150" cy="731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854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11150" cy="731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986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68</Words>
  <Application>Microsoft Office PowerPoint</Application>
  <PresentationFormat>Předvádění na obrazovce (4:3)</PresentationFormat>
  <Paragraphs>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Reditelna</cp:lastModifiedBy>
  <cp:revision>17</cp:revision>
  <dcterms:created xsi:type="dcterms:W3CDTF">2011-06-20T10:40:08Z</dcterms:created>
  <dcterms:modified xsi:type="dcterms:W3CDTF">2011-10-06T11:23:33Z</dcterms:modified>
</cp:coreProperties>
</file>