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00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52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96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8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94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57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45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7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64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40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50000"/>
              </a:schemeClr>
            </a:gs>
            <a:gs pos="75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304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arrulus_glandarius_1_Luc_Viatour.jpg" TargetMode="External"/><Relationship Id="rId13" Type="http://schemas.openxmlformats.org/officeDocument/2006/relationships/hyperlink" Target="http://cs.wikipedia.org/wiki/Soubor:Upupa_epops_India.jpg" TargetMode="External"/><Relationship Id="rId3" Type="http://schemas.openxmlformats.org/officeDocument/2006/relationships/hyperlink" Target="http://cs.wikipedia.org/wiki/Soubor:Parus_major_m.jpg" TargetMode="External"/><Relationship Id="rId7" Type="http://schemas.openxmlformats.org/officeDocument/2006/relationships/hyperlink" Target="http://cs.wikipedia.org/wiki/Soubor:Corvus_corone_1_(Marek_Szczepanek).jpg" TargetMode="External"/><Relationship Id="rId12" Type="http://schemas.openxmlformats.org/officeDocument/2006/relationships/hyperlink" Target="http://cs.wikipedia.org/wiki/Soubor:Kos_cerny.jpg" TargetMode="External"/><Relationship Id="rId2" Type="http://schemas.openxmlformats.org/officeDocument/2006/relationships/hyperlink" Target="http://cs.wikipedia.org/wiki/Soubor:Parus_caeruleus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Corvus_frugilegus_2.jpg" TargetMode="External"/><Relationship Id="rId11" Type="http://schemas.openxmlformats.org/officeDocument/2006/relationships/hyperlink" Target="http://hu.wikipedia.org/wiki/F%C3%A1jl:Sroka_Pica_Pica_II.jpg" TargetMode="External"/><Relationship Id="rId5" Type="http://schemas.openxmlformats.org/officeDocument/2006/relationships/hyperlink" Target="http://cs.wikipedia.org/wiki/Soubor:Corvus_corax_ad_berlin_090516.jpg" TargetMode="External"/><Relationship Id="rId10" Type="http://schemas.openxmlformats.org/officeDocument/2006/relationships/hyperlink" Target="http://cs.wikipedia.org/wiki/Soubor:Landsvale.jpg" TargetMode="External"/><Relationship Id="rId4" Type="http://schemas.openxmlformats.org/officeDocument/2006/relationships/hyperlink" Target="http://cs.wikipedia.org/wiki/Soubor:Luscinia_megarhynchos_vogelartinfo_chris_romeiks_CHR4443.jpg" TargetMode="External"/><Relationship Id="rId9" Type="http://schemas.openxmlformats.org/officeDocument/2006/relationships/hyperlink" Target="http://cs.wikipedia.org/wiki/Soubor:Bysvale.jpg" TargetMode="External"/><Relationship Id="rId14" Type="http://schemas.openxmlformats.org/officeDocument/2006/relationships/hyperlink" Target="http://cs.wikipedia.org/wiki/Soubor:Pied_wagtail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844090"/>
              </p:ext>
            </p:extLst>
          </p:nvPr>
        </p:nvGraphicFramePr>
        <p:xfrm>
          <a:off x="114300" y="743680"/>
          <a:ext cx="9029700" cy="554926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VY_52_INOVACE_26_LESNÍ_ZVĚŘ_PTÁCI_PĚVCI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19.3.2013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sýkorka modřinka, sýkora koňadra, slavík obecný, krkavec velký, havran polní, vrána černá, sojka obecná, jiřička obecná, vlaštovka obecná, straka obecná,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kos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černý, dudek chocholatý, konipas bílý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7104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/>
              <a:t>Prezentace je určena žákům 5. ročníku základní školy v oblasti Člověk a jeho svět. Cílem prezentace je zopakování si jména </a:t>
            </a:r>
            <a:r>
              <a:rPr lang="cs-CZ" dirty="0" smtClean="0"/>
              <a:t>ptáků pěvců a </a:t>
            </a:r>
            <a:r>
              <a:rPr lang="cs-CZ" dirty="0"/>
              <a:t>vyhledávání informací </a:t>
            </a:r>
            <a:r>
              <a:rPr lang="cs-CZ" dirty="0" smtClean="0"/>
              <a:t>o </a:t>
            </a:r>
            <a:r>
              <a:rPr lang="cs-CZ" dirty="0"/>
              <a:t>nich v literatuře nebo v internetových zdrojích.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403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785180"/>
            <a:ext cx="4416490" cy="3015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2202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1268760"/>
            <a:ext cx="4377929" cy="43779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3103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SÝKORKA MODŘINKA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377859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1627750"/>
            <a:ext cx="4377929" cy="36599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783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SÝKORA  KOŇADRA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37567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1962974"/>
            <a:ext cx="4377929" cy="2989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88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SLAVÍK OBECNÝ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34105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776" y="1962974"/>
            <a:ext cx="4181118" cy="2989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592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Monotype Corsiva" pitchFamily="66" charset="0"/>
              </a:rPr>
              <a:t>K</a:t>
            </a:r>
            <a:r>
              <a:rPr lang="cs-CZ" sz="2400" b="1" dirty="0" smtClean="0">
                <a:latin typeface="Monotype Corsiva" pitchFamily="66" charset="0"/>
              </a:rPr>
              <a:t>RKAVEC  VELKÝ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170757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616" y="1962974"/>
            <a:ext cx="4301438" cy="2989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03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HAVRAN POLNÍ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116379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1999326"/>
            <a:ext cx="4377929" cy="29167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VRÁNA ČERNÁ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1439012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8229" y="1962974"/>
            <a:ext cx="4372212" cy="2989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222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SOJKA OBECNÁ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12627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1978609"/>
            <a:ext cx="4377929" cy="29582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475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JIŘIČKA OBECNÁ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51120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2056787"/>
            <a:ext cx="4377929" cy="28018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3015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VLAŠTOVKA OBECNÁ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192362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335" y="1962974"/>
            <a:ext cx="3986000" cy="2989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443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STRAKA OBECNÁ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402375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9585" y="2402057"/>
            <a:ext cx="2989500" cy="21113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705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KOS ČERNÝ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132839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9585" y="2144620"/>
            <a:ext cx="2989500" cy="26262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3111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DUDEK CHOCHOLATÝ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280976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9585" y="2461847"/>
            <a:ext cx="2989500" cy="199175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124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KONIPAS BÍLÝ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 PĚVCI</a:t>
            </a:r>
          </a:p>
        </p:txBody>
      </p:sp>
    </p:spTree>
    <p:extLst>
      <p:ext uri="{BB962C8B-B14F-4D97-AF65-F5344CB8AC3E}">
        <p14:creationId xmlns:p14="http://schemas.microsoft.com/office/powerpoint/2010/main" val="355737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195795" y="436022"/>
            <a:ext cx="321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Použité obrázky v prezentaci z: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556792"/>
            <a:ext cx="7690119" cy="40010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u="sng" dirty="0">
                <a:hlinkClick r:id="rId2"/>
              </a:rPr>
              <a:t>http://cs.wikipedia.org/wiki/Soubor:Parus_caeruleus1.jpg</a:t>
            </a:r>
            <a:endParaRPr lang="cs-CZ" sz="1400" dirty="0"/>
          </a:p>
          <a:p>
            <a:r>
              <a:rPr lang="cs-CZ" sz="1400" u="sng" dirty="0">
                <a:hlinkClick r:id="rId3"/>
              </a:rPr>
              <a:t>http://cs.wikipedia.org/wiki/Soubor:Parus_major_m.jpg</a:t>
            </a:r>
            <a:endParaRPr lang="cs-CZ" sz="1400" dirty="0"/>
          </a:p>
          <a:p>
            <a:r>
              <a:rPr lang="cs-CZ" sz="1400" u="sng" dirty="0">
                <a:hlinkClick r:id="rId4"/>
              </a:rPr>
              <a:t>http://cs.wikipedia.org/wiki/Soubor:Luscinia_megarhynchos_vogelartinfo_chris_romeiks_CHR4443.jpg</a:t>
            </a:r>
            <a:endParaRPr lang="cs-CZ" sz="1400" dirty="0"/>
          </a:p>
          <a:p>
            <a:r>
              <a:rPr lang="cs-CZ" sz="1400" u="sng" dirty="0">
                <a:hlinkClick r:id="rId5"/>
              </a:rPr>
              <a:t>http://cs.wikipedia.org/wiki/Soubor:Corvus_corax_ad_berlin_090516.jpg</a:t>
            </a:r>
            <a:endParaRPr lang="cs-CZ" sz="1400" dirty="0"/>
          </a:p>
          <a:p>
            <a:r>
              <a:rPr lang="cs-CZ" sz="1400" u="sng" dirty="0">
                <a:hlinkClick r:id="rId6"/>
              </a:rPr>
              <a:t>http://cs.wikipedia.org/wiki/Soubor:Corvus_frugilegus_2.jpg</a:t>
            </a:r>
            <a:endParaRPr lang="cs-CZ" sz="1400" dirty="0"/>
          </a:p>
          <a:p>
            <a:r>
              <a:rPr lang="cs-CZ" sz="1400" u="sng" dirty="0">
                <a:hlinkClick r:id="rId7"/>
              </a:rPr>
              <a:t>http://cs.wikipedia.org/wiki/Soubor:Corvus_corone_1_(Marek_Szczepanek).jpg</a:t>
            </a:r>
            <a:endParaRPr lang="cs-CZ" sz="1400" dirty="0"/>
          </a:p>
          <a:p>
            <a:r>
              <a:rPr lang="cs-CZ" sz="1400" u="sng" dirty="0">
                <a:hlinkClick r:id="rId8"/>
              </a:rPr>
              <a:t>http://cs.wikipedia.org/wiki/Soubor:Garrulus_glandarius_1_Luc_Viatour.jpg</a:t>
            </a:r>
            <a:endParaRPr lang="cs-CZ" sz="1400" dirty="0"/>
          </a:p>
          <a:p>
            <a:r>
              <a:rPr lang="cs-CZ" sz="1400" u="sng" dirty="0">
                <a:hlinkClick r:id="rId9"/>
              </a:rPr>
              <a:t>http://cs.wikipedia.org/wiki/Soubor:Bysvale.jpg</a:t>
            </a:r>
            <a:endParaRPr lang="cs-CZ" sz="1400" dirty="0"/>
          </a:p>
          <a:p>
            <a:r>
              <a:rPr lang="cs-CZ" sz="1400" u="sng" dirty="0">
                <a:hlinkClick r:id="rId10"/>
              </a:rPr>
              <a:t>http://cs.wikipedia.org/wiki/Soubor:Landsvale.jpg</a:t>
            </a:r>
            <a:endParaRPr lang="cs-CZ" sz="1400" dirty="0"/>
          </a:p>
          <a:p>
            <a:r>
              <a:rPr lang="cs-CZ" sz="1400" u="sng" dirty="0">
                <a:hlinkClick r:id="rId11"/>
              </a:rPr>
              <a:t>http://hu.wikipedia.org/wiki/F%C3%A1jl:Sroka_Pica_Pica_II.jpg</a:t>
            </a:r>
            <a:endParaRPr lang="cs-CZ" sz="1400" dirty="0"/>
          </a:p>
          <a:p>
            <a:r>
              <a:rPr lang="cs-CZ" sz="1400" u="sng" dirty="0">
                <a:hlinkClick r:id="rId12"/>
              </a:rPr>
              <a:t>http://cs.wikipedia.org/wiki/Soubor:Kos_cerny.jpg</a:t>
            </a:r>
            <a:endParaRPr lang="cs-CZ" sz="1400" dirty="0"/>
          </a:p>
          <a:p>
            <a:r>
              <a:rPr lang="cs-CZ" sz="1400" u="sng" dirty="0">
                <a:hlinkClick r:id="rId13"/>
              </a:rPr>
              <a:t>http://cs.wikipedia.org/wiki/Soubor:Upupa_epops_India.jpg</a:t>
            </a:r>
            <a:endParaRPr lang="cs-CZ" sz="1400" dirty="0"/>
          </a:p>
          <a:p>
            <a:r>
              <a:rPr lang="cs-CZ" sz="1400" u="sng" dirty="0">
                <a:hlinkClick r:id="rId14"/>
              </a:rPr>
              <a:t>http://cs.wikipedia.org/wiki/Soubor:Pied_wagtail.jpeg</a:t>
            </a:r>
            <a:endParaRPr lang="cs-CZ" sz="1400" dirty="0"/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 </a:t>
            </a:r>
          </a:p>
          <a:p>
            <a:r>
              <a:rPr lang="cs-CZ" sz="2400" dirty="0"/>
              <a:t> 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260649"/>
            <a:ext cx="4248472" cy="7200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Zdroje: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634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253</Words>
  <Application>Microsoft Office PowerPoint</Application>
  <PresentationFormat>Předvádění na obrazovce (4:3)</PresentationFormat>
  <Paragraphs>79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 </vt:lpstr>
      <vt:lpstr>LESNÍ ZVĚŘ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ZVĚŘ</dc:title>
  <dc:creator>Creator</dc:creator>
  <cp:lastModifiedBy>User</cp:lastModifiedBy>
  <cp:revision>9</cp:revision>
  <dcterms:created xsi:type="dcterms:W3CDTF">2013-06-02T14:09:23Z</dcterms:created>
  <dcterms:modified xsi:type="dcterms:W3CDTF">2013-06-05T15:03:55Z</dcterms:modified>
</cp:coreProperties>
</file>