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1"/>
  </p:notesMasterIdLst>
  <p:sldIdLst>
    <p:sldId id="260" r:id="rId2"/>
    <p:sldId id="266" r:id="rId3"/>
    <p:sldId id="258" r:id="rId4"/>
    <p:sldId id="267" r:id="rId5"/>
    <p:sldId id="261" r:id="rId6"/>
    <p:sldId id="263" r:id="rId7"/>
    <p:sldId id="264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5" d="100"/>
          <a:sy n="65" d="100"/>
        </p:scale>
        <p:origin x="-147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VY_22_INOVACE_05 _B _02_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Ocelové kotle na pevná paliva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196752"/>
            <a:ext cx="8640960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1 - Materiál výměníku kotle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Ocel - většinou </a:t>
            </a:r>
            <a:r>
              <a:rPr lang="pl-PL" sz="2800" dirty="0" smtClean="0">
                <a:latin typeface="Arial Narrow" pitchFamily="34" charset="0"/>
                <a:cs typeface="Times New Roman" pitchFamily="18" charset="0"/>
              </a:rPr>
              <a:t>kotlářský plech, profilovaný nebo z trubek (nelegovaná ocel, pro vyšší teploty a žáropevná) o síle 4 -5 mm. 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Spalovací prostor má obklad ze šamotu a rošt je litinový odlitek.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Plášť kotle je vyroben z plechu s povrchovou úpravou.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Ocelové kotle na pevná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3024336" cy="1008112"/>
          </a:xfrm>
        </p:spPr>
        <p:txBody>
          <a:bodyPr>
            <a:noAutofit/>
          </a:bodyPr>
          <a:lstStyle/>
          <a:p>
            <a:pPr marL="442913" indent="0">
              <a:spcBef>
                <a:spcPts val="0"/>
              </a:spcBef>
              <a:buNone/>
            </a:pPr>
            <a:r>
              <a:rPr lang="cs-CZ" dirty="0" smtClean="0">
                <a:latin typeface="Arial Narrow" pitchFamily="34" charset="0"/>
                <a:cs typeface="Times New Roman" pitchFamily="18" charset="0"/>
              </a:rPr>
              <a:t>Teplovodní kotel se zásobníkem na </a:t>
            </a:r>
            <a:r>
              <a:rPr lang="cs-CZ" dirty="0" err="1" smtClean="0">
                <a:latin typeface="Arial Narrow" pitchFamily="34" charset="0"/>
                <a:cs typeface="Times New Roman" pitchFamily="18" charset="0"/>
              </a:rPr>
              <a:t>peletky</a:t>
            </a:r>
            <a:r>
              <a:rPr lang="cs-CZ" dirty="0" smtClean="0">
                <a:latin typeface="Arial Narrow" pitchFamily="34" charset="0"/>
                <a:cs typeface="Times New Roman" pitchFamily="18" charset="0"/>
              </a:rPr>
              <a:t> a hnědé uhlí.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Ocelové kotle na pevná paliva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36912"/>
            <a:ext cx="3086100" cy="337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kotel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2420888"/>
            <a:ext cx="2420472" cy="3208344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211960" y="1700808"/>
            <a:ext cx="3024336" cy="194421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29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Stáložárný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kotel UT</a:t>
            </a:r>
          </a:p>
          <a:p>
            <a:pPr marL="4429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1-zásobník paliva</a:t>
            </a:r>
          </a:p>
          <a:p>
            <a:pPr marL="4429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2-otočný rošt</a:t>
            </a:r>
          </a:p>
          <a:p>
            <a:pPr marL="4429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3-výměník</a:t>
            </a:r>
          </a:p>
          <a:p>
            <a:pPr marL="4429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4-spaliny</a:t>
            </a:r>
          </a:p>
          <a:p>
            <a:pPr marL="442913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5-voda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173416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Arial" pitchFamily="34" charset="0"/>
              </a:rPr>
              <a:t>Rozdělují se podle způsobu hoření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Arial" pitchFamily="34" charset="0"/>
              </a:rPr>
              <a:t>Kotle se spodním odhoříváním.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Arial" pitchFamily="34" charset="0"/>
              </a:rPr>
              <a:t>Palivo je přikládáno na rozhořelou vrstvu tak, aby nepřepadlo do komory určené ke spalování, nedochází k uhašení ohně ale k dokonalému spalování v závislosti na přísunu kyslíku.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Ocelové kotle na pevná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173416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Arial" pitchFamily="34" charset="0"/>
              </a:rPr>
              <a:t>Kotle s prohoříváním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Arial" pitchFamily="34" charset="0"/>
              </a:rPr>
              <a:t>Mají násypku paliva, ve spodu opatřenou pohyblivým roštem s otvory pro přívod spalovacího vzduchu a snadné odstranění popela. Pod roštem je popelník pro bezproblémové vybírání popela. Výkon je ovlivněn přívodem primárního i sekundárního vzduchu, který je řízen regulátorem tahu. Ten ovládá i vzduchovou klapku v zadní části kotle. Ve zadní části kotle je odtahové hrdlem opatřené škrtící klapkou, pro připojení kouřovodu.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Ocelové kotle na pevná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173416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Arial" pitchFamily="34" charset="0"/>
              </a:rPr>
              <a:t>Kotle zplynovací.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Arial" pitchFamily="34" charset="0"/>
              </a:rPr>
              <a:t>Používá se pro </a:t>
            </a:r>
            <a:r>
              <a:rPr lang="cs-CZ" sz="2800" dirty="0" smtClean="0">
                <a:latin typeface="Arial Narrow" pitchFamily="34" charset="0"/>
              </a:rPr>
              <a:t>spalování dřeva, uhlí nebo dřevěných pelet.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</a:rPr>
              <a:t>Podstatou  je tepelný rozklad v uzavřené zplynovací komoře při správné regulaci přívodu vzduchu. Plyny vytvořené v prostoru zplynovací trysky nebo zplynovacího roštu se smísí s předehřátým sekundárním vzduchem a dohořívají ve formě plamene ve spodním spalovacím prostoru. Díky vysoké teplotě se dosahuje vysoké účinnosti a nízký obsah škodlivých látek ve spalinách. 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Ocelové kotle na pevná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173416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způsoby hoření u kotlů na pevná paliva znáte?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Popište princip odhořívání u kotlů.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Jaká paliva se používají u zplynovacích kotlů?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Ocelové kotle na pevná paliva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8173416" cy="468052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9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2216</TotalTime>
  <Words>405</Words>
  <Application>Microsoft Office PowerPoint</Application>
  <PresentationFormat>Předvádění na obrazovce (4:3)</PresentationFormat>
  <Paragraphs>72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219</cp:revision>
  <dcterms:created xsi:type="dcterms:W3CDTF">2012-04-09T07:10:25Z</dcterms:created>
  <dcterms:modified xsi:type="dcterms:W3CDTF">2013-06-04T18:52:43Z</dcterms:modified>
</cp:coreProperties>
</file>