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6" r:id="rId3"/>
    <p:sldId id="258" r:id="rId4"/>
    <p:sldId id="264" r:id="rId5"/>
    <p:sldId id="267" r:id="rId6"/>
    <p:sldId id="265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103" d="100"/>
          <a:sy n="103" d="100"/>
        </p:scale>
        <p:origin x="-2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602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5120825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VY_32_INOVACE_05_B_03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Litinové kotle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VYTÁPĚNÍ, inovuje výuku použitím multimediálních pomůcek – 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             a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Litinové kotle mohou být na tuhá paliva nebo na plyn.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tuhá paliva se dělí podle způsobu spalování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Prohořívání: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Spodní odhořívání: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Litinové kotle dle konstrukce mohou spalovat širokou škálu paliv při nízkých investicích.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Mohou být s ručním přikládáním paliva nebo automatické, kde je vyšší účinnost topného systému.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možná i přestavba z manuálního na automatický</a:t>
            </a: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Litinové kotle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424936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Materiál výměníku kotle je litina.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Litinové články výměníku kotle  jsou vyráběny odléváním. Jsou sestaveny do celku pomocí nátrubků a staženy šrouby. Litina zaručuje dlouhou životnost kotle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                  s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minimálními náklady při jeho dlouholetém provozu. </a:t>
            </a:r>
          </a:p>
          <a:p>
            <a:pPr marL="808038" lvl="1" indent="-542925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Zadní článek je opatřen přírubami pro připojení topné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vratné vody a kouřovým nástavcem. U předního článku mohou být popelníková a přikládací dvířka. Případně otvor pro umístění plynového nebo olejového hořáku.</a:t>
            </a:r>
          </a:p>
          <a:p>
            <a:pPr marL="808038" lvl="1" indent="-542925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Těleso kotle je vodotrubné – spaliny obtékají kolem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článků,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 kterých proudí voda.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Litinové kotle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196752"/>
            <a:ext cx="5184576" cy="504056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b="1" dirty="0" smtClean="0">
                <a:latin typeface="Arial Narrow" pitchFamily="34" charset="0"/>
                <a:cs typeface="Times New Roman" pitchFamily="18" charset="0"/>
              </a:rPr>
              <a:t>Příklady řezu článkem – pravá polovina.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Litinové kotle</a:t>
            </a:r>
          </a:p>
        </p:txBody>
      </p:sp>
      <p:pic>
        <p:nvPicPr>
          <p:cNvPr id="7" name="Obrázek 6" descr="kotel články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772816"/>
            <a:ext cx="5455868" cy="2754655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6012160" y="1772816"/>
            <a:ext cx="2664296" cy="288032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1- horní nátrubek článku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2 – spodní nátrubek článku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3 – rošt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4 - spaliny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24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808673" marR="0" lvl="1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971600" y="4653136"/>
            <a:ext cx="5184576" cy="108012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a,d – články pro prohořívání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b,c,e – články pro spodní odhořívání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endParaRPr kumimoji="0" lang="cs-CZ" sz="24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808673" marR="0" lvl="1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280920" cy="237626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Plynové litinové kotle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mohou být vybaveny atmosférickým nebo tlakovým hořákem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Tlakový je většinou pro větší výkony.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Litinové kotle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v současnosti uplatňují především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  u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výkonů nad 50kW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Litinové kotle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173416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způsoby hoření u kotlů na pevná paliva znáte?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se vyrábí litinové články?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směřuje vývoj u litinových kotlů?</a:t>
            </a: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Litinové kotle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88840"/>
            <a:ext cx="8173416" cy="4464496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2484</TotalTime>
  <Words>357</Words>
  <Application>Microsoft Office PowerPoint</Application>
  <PresentationFormat>Předvádění na obrazovce (4:3)</PresentationFormat>
  <Paragraphs>70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Dum</cp:lastModifiedBy>
  <cp:revision>246</cp:revision>
  <dcterms:created xsi:type="dcterms:W3CDTF">2012-04-09T07:10:25Z</dcterms:created>
  <dcterms:modified xsi:type="dcterms:W3CDTF">2013-06-05T12:25:35Z</dcterms:modified>
</cp:coreProperties>
</file>