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12"/>
  </p:notesMasterIdLst>
  <p:sldIdLst>
    <p:sldId id="260" r:id="rId2"/>
    <p:sldId id="274" r:id="rId3"/>
    <p:sldId id="258" r:id="rId4"/>
    <p:sldId id="262" r:id="rId5"/>
    <p:sldId id="263" r:id="rId6"/>
    <p:sldId id="272" r:id="rId7"/>
    <p:sldId id="264" r:id="rId8"/>
    <p:sldId id="273" r:id="rId9"/>
    <p:sldId id="267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Vysoká životnost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</a:t>
                      </a:r>
                      <a:r>
                        <a:rPr lang="cs-CZ" sz="1600" kern="1200" baseline="0" dirty="0" smtClean="0">
                          <a:latin typeface="Arial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INOVACE_05_B_11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Prvky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ústředního topení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Článková otopná tělesa 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Listopad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</a:t>
            </a:r>
            <a:r>
              <a:rPr lang="cs-CZ" smtClean="0">
                <a:latin typeface="Arial" pitchFamily="34" charset="0"/>
                <a:cs typeface="Arial" pitchFamily="34" charset="0"/>
              </a:rPr>
              <a:t>určen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pro studijní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obor MIEZ, předmět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640960" cy="4392488"/>
          </a:xfrm>
        </p:spPr>
        <p:txBody>
          <a:bodyPr>
            <a:noAutofit/>
          </a:bodyPr>
          <a:lstStyle/>
          <a:p>
            <a:pPr marL="530225" indent="-530225">
              <a:spcBef>
                <a:spcPts val="1800"/>
              </a:spcBef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Otopná tělesa jsou složena z jednotlivých  otopných článků.</a:t>
            </a:r>
          </a:p>
          <a:p>
            <a:pPr marL="530225" indent="-530225">
              <a:spcBef>
                <a:spcPts val="1800"/>
              </a:spcBef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Články jsou spojovány : </a:t>
            </a:r>
          </a:p>
          <a:p>
            <a:pPr marL="722313" indent="-722313"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- pomocí pravolevých vsuvek  s vloženým         těsněním.</a:t>
            </a:r>
          </a:p>
          <a:p>
            <a:pPr marL="722313" indent="-722313"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	- svařováním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 - 1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5328592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Charakteristické znaky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Přestup tepla je převážně konvencí (prouděním) přibližně 70%. Tomu odpovídá i rozložení tepla v místnosti.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Úpravu tepelného výkonu lze upravit přidáním nebo ubráním počtu  článků nebo změnou tepelného spádu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Proti ostatním větší obsah vody a větší hmotnost.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Menší hydraulický odpor než desková.</a:t>
            </a:r>
          </a:p>
          <a:p>
            <a:pPr lvl="1">
              <a:spcBef>
                <a:spcPts val="1800"/>
              </a:spcBef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 - 1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328592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Zvýšeným  obsahem vody (větší akumulační schopnost) je dána pomalejší reakce při zátopu a regulaci</a:t>
            </a:r>
          </a:p>
          <a:p>
            <a:pPr lvl="1">
              <a:spcBef>
                <a:spcPts val="1800"/>
              </a:spcBef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Ocelová článková otopná tělesa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ocelový lisovaný plech spojovaný švovým svarem po obvodu. 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Články jsou svařovány  k sobě do celků po 3-10kusech, které se potom spojují pravolevými vsuvkami do  požadovaných celků.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 - 1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328592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Označení: připojovací rozteč / hloubka   (h / B).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 - 1</a:t>
            </a:r>
          </a:p>
        </p:txBody>
      </p:sp>
      <p:pic>
        <p:nvPicPr>
          <p:cNvPr id="7" name="Obrázek 6" descr="článková ot ocel.tif"/>
          <p:cNvPicPr>
            <a:picLocks noChangeAspect="1"/>
          </p:cNvPicPr>
          <p:nvPr/>
        </p:nvPicPr>
        <p:blipFill>
          <a:blip r:embed="rId3" cstate="print">
            <a:lum contrast="40000"/>
          </a:blip>
          <a:stretch>
            <a:fillRect/>
          </a:stretch>
        </p:blipFill>
        <p:spPr>
          <a:xfrm>
            <a:off x="683568" y="1916832"/>
            <a:ext cx="4168478" cy="4523999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184576"/>
          </a:xfrm>
        </p:spPr>
        <p:txBody>
          <a:bodyPr>
            <a:noAutofit/>
          </a:bodyPr>
          <a:lstStyle/>
          <a:p>
            <a:pPr marL="633413" indent="-442913">
              <a:spcBef>
                <a:spcPts val="1800"/>
              </a:spcBef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Ocelová trubková článková tělesa – hlavní                                 znaky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Materiálem jsou ocelové trubky spojované svařováním 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Články mají větší vzduchové mezery a tím i lepší možnost pro proudění vzduchu. 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Napojení spodní i boční.</a:t>
            </a:r>
          </a:p>
          <a:p>
            <a:pPr lvl="1">
              <a:spcBef>
                <a:spcPts val="18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Moderní vzhled.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 - 1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článková ot ocel1.tif"/>
          <p:cNvPicPr>
            <a:picLocks noChangeAspect="1"/>
          </p:cNvPicPr>
          <p:nvPr/>
        </p:nvPicPr>
        <p:blipFill>
          <a:blip r:embed="rId3" cstate="print">
            <a:lum contrast="40000"/>
          </a:blip>
          <a:stretch>
            <a:fillRect/>
          </a:stretch>
        </p:blipFill>
        <p:spPr>
          <a:xfrm>
            <a:off x="611560" y="1700808"/>
            <a:ext cx="2592288" cy="4859774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124744"/>
            <a:ext cx="8820472" cy="504056"/>
          </a:xfrm>
        </p:spPr>
        <p:txBody>
          <a:bodyPr>
            <a:noAutofit/>
          </a:bodyPr>
          <a:lstStyle/>
          <a:p>
            <a:pPr lvl="1">
              <a:spcBef>
                <a:spcPts val="18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Variabilita v provedení – zalomení, prohnutí nebo jako lavice.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8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</a:t>
            </a:r>
          </a:p>
        </p:txBody>
      </p:sp>
      <p:pic>
        <p:nvPicPr>
          <p:cNvPr id="7" name="Obrázek 6" descr="článková ot ocel2.tif"/>
          <p:cNvPicPr>
            <a:picLocks noChangeAspect="1"/>
          </p:cNvPicPr>
          <p:nvPr/>
        </p:nvPicPr>
        <p:blipFill>
          <a:blip r:embed="rId4" cstate="print">
            <a:lum contrast="40000"/>
          </a:blip>
          <a:stretch>
            <a:fillRect/>
          </a:stretch>
        </p:blipFill>
        <p:spPr>
          <a:xfrm>
            <a:off x="3851920" y="3068960"/>
            <a:ext cx="4680520" cy="2527906"/>
          </a:xfrm>
          <a:prstGeom prst="rect">
            <a:avLst/>
          </a:prstGeom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96752"/>
            <a:ext cx="8424936" cy="5328592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Kontrolní otázky.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Jakým způsobem se spojují článková otopná tělesa?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Proč jsou u článkových těles pomalejší reakce při zátopu a regulaci?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Jakým způsobem se označují ocelová článková tělesa.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9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Článková otopná tělesa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10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1328</TotalTime>
  <Words>372</Words>
  <Application>Microsoft Office PowerPoint</Application>
  <PresentationFormat>Předvádění na obrazovce (4:3)</PresentationFormat>
  <Paragraphs>71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137</cp:revision>
  <dcterms:created xsi:type="dcterms:W3CDTF">2012-04-09T07:10:25Z</dcterms:created>
  <dcterms:modified xsi:type="dcterms:W3CDTF">2013-06-04T18:56:11Z</dcterms:modified>
</cp:coreProperties>
</file>