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1"/>
  </p:notesMasterIdLst>
  <p:sldIdLst>
    <p:sldId id="260" r:id="rId2"/>
    <p:sldId id="273" r:id="rId3"/>
    <p:sldId id="265" r:id="rId4"/>
    <p:sldId id="271" r:id="rId5"/>
    <p:sldId id="266" r:id="rId6"/>
    <p:sldId id="270" r:id="rId7"/>
    <p:sldId id="272" r:id="rId8"/>
    <p:sldId id="267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Vysoká životnost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Vysoká životnost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Vysoká životnost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Vysoká životnost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</a:t>
                      </a:r>
                      <a:r>
                        <a:rPr lang="cs-CZ" sz="1600" kern="1200" baseline="0" smtClean="0"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INOVACE_05_B_12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Prvky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ústředního topení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Článková otopná tělesa 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Listopad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</a:t>
            </a:r>
            <a:r>
              <a:rPr lang="cs-CZ" smtClean="0">
                <a:latin typeface="Arial" pitchFamily="34" charset="0"/>
                <a:cs typeface="Arial" pitchFamily="34" charset="0"/>
              </a:rPr>
              <a:t>určen </a:t>
            </a:r>
            <a:r>
              <a:rPr lang="cs-CZ" smtClean="0">
                <a:latin typeface="Arial" pitchFamily="34" charset="0"/>
                <a:cs typeface="Arial" pitchFamily="34" charset="0"/>
              </a:rPr>
              <a:t>pro studijní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obor MIEZ, předmět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424936" cy="4752528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Litinová článková tělesa – hlavní znaky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šedá litina, spojovaní článků spojkou s pravolevým   G 5/4“ závitem 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Články jsou spojovány  do bloků po deseti kusech. 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Vyrábí se odléváním ve dvou až čtyř sloupkovém provedení.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Pro zlepšení tepelného výkonu je rozšířená přední plocha  a snížen objem vody.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Článková otopná tělesa - 2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196752"/>
            <a:ext cx="8676456" cy="5328592"/>
          </a:xfrm>
        </p:spPr>
        <p:txBody>
          <a:bodyPr>
            <a:noAutofit/>
          </a:bodyPr>
          <a:lstStyle/>
          <a:p>
            <a:pPr lvl="1">
              <a:spcBef>
                <a:spcPts val="6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Typové označení – připojovací rozteč x hloubka (h x b)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Článková otopná tělesa</a:t>
            </a:r>
          </a:p>
        </p:txBody>
      </p:sp>
      <p:pic>
        <p:nvPicPr>
          <p:cNvPr id="7" name="Obrázek 6" descr="radiátor čl.tif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2339752" y="2204864"/>
            <a:ext cx="3717376" cy="3672408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424936" cy="5328592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Hliníková článková tělesa - hlavní znaky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Vyrábí se tlakovým litím ze slitin hliníku.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Články mají malý vodní objem a žebry rozšířenou  teplo směnnou plochu. 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Rozšířená přední plocha zvyšuje sálavou složku.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Malá hmotnost a vysoká životnost 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Povrchová  úprava  výrobcem.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Článková otopná tělesa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196752"/>
            <a:ext cx="8676456" cy="1512168"/>
          </a:xfrm>
        </p:spPr>
        <p:txBody>
          <a:bodyPr>
            <a:noAutofit/>
          </a:bodyPr>
          <a:lstStyle/>
          <a:p>
            <a:pPr lvl="1">
              <a:spcBef>
                <a:spcPts val="600"/>
              </a:spcBef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Spojování výrobcem závitovými vsuvkami G1“ nebo  G </a:t>
            </a:r>
            <a:r>
              <a:rPr lang="cs-CZ" sz="2800" b="1" baseline="30000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2800" b="1" baseline="-25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“.</a:t>
            </a:r>
          </a:p>
          <a:p>
            <a:pPr lvl="1">
              <a:spcBef>
                <a:spcPts val="6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Typové označení – připojovací rozteč h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Článková otopná tělesa</a:t>
            </a:r>
          </a:p>
        </p:txBody>
      </p:sp>
      <p:pic>
        <p:nvPicPr>
          <p:cNvPr id="8" name="Obrázek 7" descr="hliník ot.jp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67544" y="4149080"/>
            <a:ext cx="4551380" cy="1612297"/>
          </a:xfrm>
          <a:prstGeom prst="rect">
            <a:avLst/>
          </a:prstGeom>
        </p:spPr>
      </p:pic>
      <p:sp>
        <p:nvSpPr>
          <p:cNvPr id="9" name="Zástupný symbol pro obsah 2"/>
          <p:cNvSpPr txBox="1">
            <a:spLocks/>
          </p:cNvSpPr>
          <p:nvPr/>
        </p:nvSpPr>
        <p:spPr>
          <a:xfrm>
            <a:off x="1259632" y="3501008"/>
            <a:ext cx="2880320" cy="79208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1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Průřezy hliníkových článkových těles</a:t>
            </a:r>
          </a:p>
        </p:txBody>
      </p:sp>
      <p:pic>
        <p:nvPicPr>
          <p:cNvPr id="10" name="Obrázek 9" descr="článková ot hl1.t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5004048" y="2636912"/>
            <a:ext cx="3068201" cy="3987888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139952" y="980728"/>
            <a:ext cx="4320480" cy="864096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Litinové článkové těleso s rozšířenou čelní plochou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Článková otopná tělesa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420888"/>
            <a:ext cx="18034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251520" y="1484784"/>
            <a:ext cx="4320480" cy="86409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Moderní litinové článkové těleso ve stylu retro.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988840"/>
            <a:ext cx="2273300" cy="33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3717032"/>
            <a:ext cx="2704875" cy="259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ástupný symbol pro obsah 2"/>
          <p:cNvSpPr txBox="1">
            <a:spLocks/>
          </p:cNvSpPr>
          <p:nvPr/>
        </p:nvSpPr>
        <p:spPr>
          <a:xfrm>
            <a:off x="2627784" y="2780928"/>
            <a:ext cx="3456384" cy="86409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Litinové článkové těleso klasické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424936" cy="5328592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Kontrolní otázky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Jaké materiály se používají na článková otopná tělesa?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Proč jsou u článkových těles pomalejší reakce při zátopu a regulaci?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Jakou výhodu mají hliníková otopná tělesa proti litinovým?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Porovnej spojování článků u jednotlivých materiálů.</a:t>
            </a:r>
          </a:p>
          <a:p>
            <a:pPr marL="442913" indent="-442913">
              <a:spcBef>
                <a:spcPts val="1200"/>
              </a:spcBef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Článková otopná tělesa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9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1328</TotalTime>
  <Words>346</Words>
  <Application>Microsoft Office PowerPoint</Application>
  <PresentationFormat>Předvádění na obrazovce (4:3)</PresentationFormat>
  <Paragraphs>70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139</cp:revision>
  <dcterms:created xsi:type="dcterms:W3CDTF">2012-04-09T07:10:25Z</dcterms:created>
  <dcterms:modified xsi:type="dcterms:W3CDTF">2013-06-04T18:56:32Z</dcterms:modified>
</cp:coreProperties>
</file>