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11"/>
  </p:notesMasterIdLst>
  <p:sldIdLst>
    <p:sldId id="260" r:id="rId2"/>
    <p:sldId id="268" r:id="rId3"/>
    <p:sldId id="258" r:id="rId4"/>
    <p:sldId id="262" r:id="rId5"/>
    <p:sldId id="263" r:id="rId6"/>
    <p:sldId id="264" r:id="rId7"/>
    <p:sldId id="265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4.6.2013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299473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4.6.2013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75170269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VY_32_INOVACE_05_B_13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Prvky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ústředního topení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Desková otopná tělesa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Václav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Listopad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</a:t>
            </a:r>
            <a:r>
              <a:rPr lang="cs-CZ" smtClean="0">
                <a:latin typeface="Arial" pitchFamily="34" charset="0"/>
                <a:cs typeface="Arial" pitchFamily="34" charset="0"/>
              </a:rPr>
              <a:t>určen </a:t>
            </a:r>
            <a:r>
              <a:rPr lang="cs-CZ" smtClean="0">
                <a:latin typeface="Arial" pitchFamily="34" charset="0"/>
                <a:cs typeface="Arial" pitchFamily="34" charset="0"/>
              </a:rPr>
              <a:t>pro studijní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obor MIEZ, předmět VYTÁPĚNÍ,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24744"/>
            <a:ext cx="5328592" cy="4536504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Základní </a:t>
            </a:r>
            <a:r>
              <a:rPr lang="cs-CZ" sz="2800" b="1" dirty="0" err="1" smtClean="0">
                <a:latin typeface="Arial Narrow" pitchFamily="34" charset="0"/>
                <a:cs typeface="Times New Roman" pitchFamily="18" charset="0"/>
              </a:rPr>
              <a:t>teplosměnnou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plochou je deska.</a:t>
            </a:r>
          </a:p>
          <a:p>
            <a:pPr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Provedení desky: 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Dva plechové výlisky s prolisy spojené bodově a po obvodu svařeny švovým svarem. 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Na vnitřní straně může být  rozšířená přestupní plocha  z tenkého ocelového plechu. Příznivě usměrňuje proudění vzduchu.</a:t>
            </a:r>
          </a:p>
          <a:p>
            <a:pPr marL="722313" indent="-722313">
              <a:spcBef>
                <a:spcPts val="1800"/>
              </a:spcBef>
              <a:buNone/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Desková otopná tělesa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556792"/>
            <a:ext cx="3130793" cy="383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4725" y="1428300"/>
            <a:ext cx="8640960" cy="2016224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Charakteristické znaky: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Přestup tepla je přibližně 50% konvencí (prouděním) a 50% sálavá složka. Částečně eliminuje sálavý účinek chladného povrchu okna..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620688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Desková otopná tělesa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6469" y="3140968"/>
            <a:ext cx="3709987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26098" y="3475356"/>
            <a:ext cx="5112568" cy="2041875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Přestupní plocha je plošná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ne  do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hloubky.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Proti článkovým menší obsah vody a menší celková hmotnost.</a:t>
            </a: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0" y="5682199"/>
            <a:ext cx="8280920" cy="117580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Malým  obsahem vody (menší akumulační schopnost) je dána rychlejší reakce při zátopu a regulaci.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424936" cy="4968552"/>
          </a:xfrm>
        </p:spPr>
        <p:txBody>
          <a:bodyPr>
            <a:noAutofit/>
          </a:bodyPr>
          <a:lstStyle/>
          <a:p>
            <a:pPr marL="822960" lvl="3">
              <a:spcBef>
                <a:spcPts val="1800"/>
              </a:spcBef>
              <a:buSzPct val="70000"/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 estetický vzhled jsou z boku zakryty a z hora je výdechová mřížka. </a:t>
            </a:r>
          </a:p>
          <a:p>
            <a:pPr marL="822960" lvl="3">
              <a:spcBef>
                <a:spcPts val="1800"/>
              </a:spcBef>
              <a:buSzPct val="70000"/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Značení deskových otopných těles.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Typ XX – stavební výška H (mm) x délka L(mm)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Příklad Typ 11 – 400 x 600.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Pod typem najdeme počet  rozšířených přestupních ploch a počet desek.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Připojení G1/2“.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Desková otopná tělesa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radiátor desk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2924944"/>
            <a:ext cx="4781415" cy="2457602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980728"/>
            <a:ext cx="8496944" cy="2592288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	Varianty řešení deskových těles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Desky s velkými prolisy, které mají podobu vln. Mají možnost tvarování v podélném směru. To je výhodné především  u rohových oken.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Desková otopná tělesa</a:t>
            </a: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79512" y="5229200"/>
            <a:ext cx="8568952" cy="144016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640080" marR="0" lvl="1" indent="-27432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 Narrow" pitchFamily="34" charset="0"/>
                <a:ea typeface="+mn-ea"/>
                <a:cs typeface="Times New Roman" pitchFamily="18" charset="0"/>
              </a:rPr>
              <a:t>Tělesa s hladkou čelní deskou. Využití  jako součást interiéru. Možnost potištění čelní plochy  libovolným motivem.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196752"/>
            <a:ext cx="8424936" cy="5112568"/>
          </a:xfrm>
        </p:spPr>
        <p:txBody>
          <a:bodyPr>
            <a:noAutofit/>
          </a:bodyPr>
          <a:lstStyle/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Tělesa s hladkou čelní deskou z přírodního nebo umělého kamene, případně obloženou keramickým materiálem.</a:t>
            </a:r>
          </a:p>
          <a:p>
            <a:pPr lvl="1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Tělesa s přídavnou zadní reflexní a tepelně izolační plochou. Plech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tl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. 1mm s izolací 10-15mm. Použití u prosklených ploch.</a:t>
            </a:r>
          </a:p>
          <a:p>
            <a:pPr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Varianta řešení deskových těles:</a:t>
            </a:r>
          </a:p>
          <a:p>
            <a:pPr lvl="1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Tělesa s přívodem čerstvého venkovního vzduchu přes filtr a otopné těleso.                                                                                                                              - využití pro prostory které jsou utěsněny není zajištěna pravidelná výměna vzduchu infiltrací.  </a:t>
            </a:r>
          </a:p>
          <a:p>
            <a:pPr lvl="1">
              <a:spcBef>
                <a:spcPts val="18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Desková otopná tělesa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496944" cy="4176464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  <a:buNone/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	Kontrolní otázky.</a:t>
            </a:r>
          </a:p>
          <a:p>
            <a:pPr indent="0">
              <a:spcBef>
                <a:spcPts val="1800"/>
              </a:spcBef>
            </a:pPr>
            <a:r>
              <a:rPr lang="cs-CZ" sz="2800" b="1" dirty="0" smtClean="0">
                <a:latin typeface="Arial Narrow" pitchFamily="34" charset="0"/>
                <a:cs typeface="Arial" pitchFamily="34" charset="0"/>
              </a:rPr>
              <a:t>  </a:t>
            </a:r>
            <a:r>
              <a:rPr lang="cs-CZ" sz="2800" dirty="0" smtClean="0">
                <a:latin typeface="Arial Narrow" pitchFamily="34" charset="0"/>
                <a:cs typeface="Arial" pitchFamily="34" charset="0"/>
              </a:rPr>
              <a:t>Čím se vyznačují deskové radiátory?</a:t>
            </a:r>
          </a:p>
          <a:p>
            <a:pPr indent="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Arial" pitchFamily="34" charset="0"/>
              </a:rPr>
              <a:t>  Popište provedení deskového radiátoru.</a:t>
            </a:r>
          </a:p>
          <a:p>
            <a:pPr indent="0">
              <a:spcBef>
                <a:spcPts val="1800"/>
              </a:spcBef>
            </a:pPr>
            <a:r>
              <a:rPr lang="cs-CZ" sz="2800" dirty="0" smtClean="0">
                <a:latin typeface="Arial Narrow" pitchFamily="34" charset="0"/>
                <a:cs typeface="Arial" pitchFamily="34" charset="0"/>
              </a:rPr>
              <a:t>  Jaký je přestup tepla u deskových radiátorů?</a:t>
            </a:r>
          </a:p>
          <a:p>
            <a:pPr marL="273050" indent="0">
              <a:spcBef>
                <a:spcPts val="1800"/>
              </a:spcBef>
              <a:tabLst>
                <a:tab pos="633413" algn="l"/>
              </a:tabLst>
            </a:pPr>
            <a:r>
              <a:rPr lang="cs-CZ" sz="2800" dirty="0" smtClean="0">
                <a:latin typeface="Arial Narrow" pitchFamily="34" charset="0"/>
                <a:cs typeface="Arial" pitchFamily="34" charset="0"/>
              </a:rPr>
              <a:t>  Vyjmenujte varianty deskových </a:t>
            </a:r>
            <a:r>
              <a:rPr lang="cs-CZ" sz="2800" smtClean="0">
                <a:latin typeface="Arial Narrow" pitchFamily="34" charset="0"/>
                <a:cs typeface="Arial" pitchFamily="34" charset="0"/>
              </a:rPr>
              <a:t>radiátorů a </a:t>
            </a:r>
            <a:r>
              <a:rPr lang="cs-CZ" sz="2800" dirty="0" smtClean="0">
                <a:latin typeface="Arial Narrow" pitchFamily="34" charset="0"/>
                <a:cs typeface="Arial" pitchFamily="34" charset="0"/>
              </a:rPr>
              <a:t>u jedné uveďte 	příklad použití.</a:t>
            </a:r>
            <a:endParaRPr lang="cs-CZ" sz="2400" dirty="0" smtClean="0">
              <a:latin typeface="Arial Narrow" pitchFamily="34" charset="0"/>
              <a:cs typeface="Arial" pitchFamily="34" charset="0"/>
            </a:endParaRPr>
          </a:p>
          <a:p>
            <a:pPr lvl="1">
              <a:spcBef>
                <a:spcPts val="18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Desková otopná tělesa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2132856"/>
            <a:ext cx="8424936" cy="3384376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Stanislav </a:t>
            </a:r>
            <a:r>
              <a:rPr lang="cs-CZ" sz="2800" dirty="0" err="1" smtClean="0">
                <a:latin typeface="Arial Narrow" pitchFamily="34" charset="0"/>
                <a:cs typeface="Times New Roman" pitchFamily="18" charset="0"/>
              </a:rPr>
              <a:t>Tajbr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 Vytápění. Praha 2003 Sobotáles ISBN 80-85920-96-4</a:t>
            </a: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  <a:p>
            <a:pPr lvl="1">
              <a:spcBef>
                <a:spcPts val="1800"/>
              </a:spcBef>
            </a:pPr>
            <a:endParaRPr lang="cs-CZ" sz="24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332656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1461</TotalTime>
  <Words>398</Words>
  <Application>Microsoft Office PowerPoint</Application>
  <PresentationFormat>Předvádění na obrazovce (4:3)</PresentationFormat>
  <Paragraphs>69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autolakýrník</dc:title>
  <dc:creator>Václav Nepokoj</dc:creator>
  <cp:lastModifiedBy>Václav Nepokoj</cp:lastModifiedBy>
  <cp:revision>139</cp:revision>
  <dcterms:created xsi:type="dcterms:W3CDTF">2012-04-09T07:10:25Z</dcterms:created>
  <dcterms:modified xsi:type="dcterms:W3CDTF">2013-06-04T18:48:34Z</dcterms:modified>
</cp:coreProperties>
</file>