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58" r:id="rId4"/>
    <p:sldId id="262" r:id="rId5"/>
    <p:sldId id="271" r:id="rId6"/>
    <p:sldId id="270" r:id="rId7"/>
    <p:sldId id="266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Uzavřená expanzní nádoba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VYTÁPĚNÍ, inovuje výuku použitím multimediálních pomůcek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prezentace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53650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Expanzní zařízení vychází z normy ČSN 06 0830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Udržuje příslušný přetlak v otopné soustavě v nastavených požadavcích .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Zabezpečuje  neubývání vody při jejím ohřevu, případně částečné doplnění při jejích ztrátách.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Základním prvkem expanzního zařízení je</a:t>
            </a: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 expanzní nádoba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lvl="1">
              <a:spcBef>
                <a:spcPts val="1800"/>
              </a:spcBef>
            </a:pP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Expanzní nádoba 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může být  dle propojení s atmosférou                </a:t>
            </a: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otevřená nebo uzavřená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62068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Uzavřená expanzní nádoba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96855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Uzavřená expanzní nádoba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Není propojena s atmosférou.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Pryžový vak nebo membrána odděluje vodní prostor expanzní nádoby od prostoru se vzduchem nebo jiným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plynem,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např. nejvíce používaným dusíkem.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Nepropojením s atmosférou neproniká vzduch do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vody (zamezuje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to vzniku koroze a zanášení armatur a rozvodu) a neodpařuje ji.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Umísťuje se do blízkosti kotle a proto jí nehrozí ani zamrznutí. Je připojena expanzním potrubím.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Neodvzdušňuje otopnou soustavu.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Uzavřená expanzní nádoba.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4032448" cy="57606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Uzavřená expanzní nádoba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Uzavřená expanzní nádoba</a:t>
            </a:r>
          </a:p>
        </p:txBody>
      </p:sp>
      <p:pic>
        <p:nvPicPr>
          <p:cNvPr id="7" name="Obrázek 6" descr="exp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564904"/>
            <a:ext cx="4027932" cy="378561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5576" y="1772816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Plynový kotel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integrovaná expanzní nádoba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expan uz2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2132856"/>
            <a:ext cx="1328928" cy="1088136"/>
          </a:xfrm>
          <a:prstGeom prst="rect">
            <a:avLst/>
          </a:prstGeom>
        </p:spPr>
      </p:pic>
      <p:pic>
        <p:nvPicPr>
          <p:cNvPr id="10" name="Obrázek 9" descr="expan uz.t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1772816"/>
            <a:ext cx="2179320" cy="184404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860032" y="119675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Konstrukční řešení expanzní nádoby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3789040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 – připojovací hrdlo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 – voda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 – membrána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 – svěrný kruh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5 – ocelová stěna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6 – plyn (dusík)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7 -  plnící a kontrolní ventil plynu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8 – kryt ventilu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640960" cy="3744416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Lze použít teplotu vody v otopné soustavě přes 100°C 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Vyžaduje  použití pojistného ventilu na kotli.  Je připojena expanzním potrubím.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Šetří náklady o zednické práce a cenu trubek proti otevřené expanzní nádobě.</a:t>
            </a:r>
          </a:p>
          <a:p>
            <a:pPr lvl="1">
              <a:spcBef>
                <a:spcPts val="1800"/>
              </a:spcBef>
            </a:pP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Stanovení expanzního objemu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vychází z příslušné normy. Počítá se z hmotnosti vody v soustavě, jejího měrného zvětšení objemu při zahřátí s připočtením 30% rezervy.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Uzavřená expanzní nádoba</a:t>
            </a:r>
          </a:p>
        </p:txBody>
      </p:sp>
      <p:pic>
        <p:nvPicPr>
          <p:cNvPr id="7" name="Obrázek 6" descr="expan uz1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5157192"/>
            <a:ext cx="5328592" cy="1227708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6660232" y="5301208"/>
            <a:ext cx="1692696" cy="9361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 – membrána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 – voda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 – plyn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83568" y="4869160"/>
            <a:ext cx="7272808" cy="50405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Naplněná plynem.   Napojená na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soustavu.   Při max. teplotě vody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4248472"/>
          </a:xfrm>
        </p:spPr>
        <p:txBody>
          <a:bodyPr>
            <a:noAutofit/>
          </a:bodyPr>
          <a:lstStyle/>
          <a:p>
            <a:pPr marL="354013" indent="-354013"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otázky.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se používá expanzní nádoba?</a:t>
            </a:r>
          </a:p>
          <a:p>
            <a:pPr marL="442913" lvl="0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Jakým způsobem je provedeno připojení uzavřené expanzní nádoby?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Vyjmenujte výhody uzavřené expanzní nádoby?</a:t>
            </a:r>
          </a:p>
          <a:p>
            <a:pPr marL="442913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Načrtněte uzavřenou expanzní nádobu při maximální teplotě  vody.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Uzavřená expanzní nádoba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1924</TotalTime>
  <Words>406</Words>
  <Application>Microsoft Office PowerPoint</Application>
  <PresentationFormat>Předvádění na obrazovce (4:3)</PresentationFormat>
  <Paragraphs>76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Dum</cp:lastModifiedBy>
  <cp:revision>186</cp:revision>
  <dcterms:created xsi:type="dcterms:W3CDTF">2012-04-09T07:10:25Z</dcterms:created>
  <dcterms:modified xsi:type="dcterms:W3CDTF">2013-06-05T12:41:58Z</dcterms:modified>
</cp:coreProperties>
</file>