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8"/>
  </p:notesMasterIdLst>
  <p:handoutMasterIdLst>
    <p:handoutMasterId r:id="rId9"/>
  </p:handoutMasterIdLst>
  <p:sldIdLst>
    <p:sldId id="262" r:id="rId2"/>
    <p:sldId id="263" r:id="rId3"/>
    <p:sldId id="256" r:id="rId4"/>
    <p:sldId id="258" r:id="rId5"/>
    <p:sldId id="261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4B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3" autoAdjust="0"/>
    <p:restoredTop sz="94627" autoAdjust="0"/>
  </p:normalViewPr>
  <p:slideViewPr>
    <p:cSldViewPr>
      <p:cViewPr>
        <p:scale>
          <a:sx n="49" d="100"/>
          <a:sy n="49" d="100"/>
        </p:scale>
        <p:origin x="-108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2" d="100"/>
          <a:sy n="102" d="100"/>
        </p:scale>
        <p:origin x="-355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microsoft.com/office/2006/relationships/vbaProject" Target="vbaProject.bin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60237C-A075-4F63-9A66-3BFFE315C09C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B2A69D-E250-4D20-9EA6-C6C29086F5F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02030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B6A114-FAF8-441C-AEC9-50E7FE8A99C8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5A7FF1-2F27-4411-A514-A892CC592B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8675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775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4983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479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723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153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28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9260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1430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6686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207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023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55540-DFEF-4A52-9E9F-B7E1107C4F65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ADFDD-1C2C-4625-BFF2-78D4BA96F4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3419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13" name="bomb.wav"/>
          </p:stSnd>
        </p:sndAc>
      </p:transition>
    </mc:Choice>
    <mc:Fallback xmlns="">
      <p:transition spd="slow" advTm="5000">
        <p:split orient="vert"/>
        <p:sndAc>
          <p:stSnd>
            <p:snd r:embed="rId14" name="bomb.wav"/>
          </p:stSnd>
        </p:sndAc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1.wav"/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hyperlink" Target="http://cs.wikipedia.org/wiki/Soubor:Malina.jpg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microsoft.com/office/2007/relationships/hdphoto" Target="../media/hdphoto3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audio" Target="../media/audio1.wav"/><Relationship Id="rId5" Type="http://schemas.microsoft.com/office/2007/relationships/hdphoto" Target="../media/hdphoto2.wdp"/><Relationship Id="rId10" Type="http://schemas.microsoft.com/office/2007/relationships/hdphoto" Target="../media/hdphoto4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2.png"/><Relationship Id="rId7" Type="http://schemas.microsoft.com/office/2007/relationships/hdphoto" Target="../media/hdphoto6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microsoft.com/office/2007/relationships/hdphoto" Target="../media/hdphoto5.wdp"/><Relationship Id="rId10" Type="http://schemas.openxmlformats.org/officeDocument/2006/relationships/audio" Target="../media/audio1.wav"/><Relationship Id="rId4" Type="http://schemas.openxmlformats.org/officeDocument/2006/relationships/image" Target="../media/image8.png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8283847"/>
              </p:ext>
            </p:extLst>
          </p:nvPr>
        </p:nvGraphicFramePr>
        <p:xfrm>
          <a:off x="114300" y="743680"/>
          <a:ext cx="9029700" cy="530542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Šárka Jurášová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Život v přírodě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VY_52_INOVACE_20_LISTY_DŘEVIN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1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Prvouka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26.3.2013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142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dřevina, javor mléč, javor klen, bříza bradavičnatá, olše lepkavá, jírovec maďal, lípa srdčitá, bříza bradavičnatá, jasan ztepilý  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9762378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83568" y="1700808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/>
              <a:t>Prezentace je určena pro 3. ročník základních škol v oblasti Člověk a jeho svět. Žáci se seznamují s listy dřevin, které můžeme vidět v naší přírodě.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05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2" name="bomb.wav"/>
          </p:stSnd>
        </p:sndAc>
      </p:transition>
    </mc:Choice>
    <mc:Fallback xmlns="">
      <p:transition spd="slow" advTm="5000">
        <p:split orient="vert"/>
        <p:sndAc>
          <p:stSnd>
            <p:snd r:embed="rId3" name="bomb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67544" y="188640"/>
            <a:ext cx="7776864" cy="108012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latin typeface="Monotype Corsiva" pitchFamily="66" charset="0"/>
              </a:rPr>
              <a:t>LISTY DŘEVIN</a:t>
            </a:r>
            <a:endParaRPr lang="cs-CZ" sz="4000" b="1" u="sng" dirty="0">
              <a:latin typeface="Monotype Corsiva" pitchFamily="66" charset="0"/>
            </a:endParaRPr>
          </a:p>
        </p:txBody>
      </p:sp>
      <p:pic>
        <p:nvPicPr>
          <p:cNvPr id="1032" name="Picture 8">
            <a:hlinkClick r:id="rId4" tooltip="Maliník obecný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59632" y="692696"/>
            <a:ext cx="6696744" cy="6875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164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2" name="bomb.wav"/>
          </p:stSnd>
        </p:sndAc>
      </p:transition>
    </mc:Choice>
    <mc:Fallback xmlns="">
      <p:transition spd="slow" advTm="5000">
        <p:split orient="vert"/>
        <p:sndAc>
          <p:stSnd>
            <p:snd r:embed="rId13" name="b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55" b="94872" l="9936" r="9551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085564"/>
            <a:ext cx="1296144" cy="972108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500" b="96000" l="10000" r="90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690807"/>
            <a:ext cx="2037781" cy="16449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550766"/>
            <a:ext cx="1944216" cy="15069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9052" b="99138" l="921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2549827"/>
            <a:ext cx="1410023" cy="1507491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251520" y="4407750"/>
            <a:ext cx="1172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Javor mléč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52909" y="4407750"/>
            <a:ext cx="1116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Javor klen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41981" y="4430053"/>
            <a:ext cx="19001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Bříza bradavičnatá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247986" y="4407750"/>
            <a:ext cx="13564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Olše lepkavá</a:t>
            </a:r>
            <a:endParaRPr lang="cs-CZ" dirty="0"/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251520" y="188640"/>
            <a:ext cx="7776864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smtClean="0">
                <a:latin typeface="Monotype Corsiva" pitchFamily="66" charset="0"/>
              </a:rPr>
              <a:t>LISTY DŘEVIN</a:t>
            </a:r>
            <a:endParaRPr lang="cs-CZ" sz="4000" b="1" u="sng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65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2" name="bomb.wav"/>
          </p:stSnd>
        </p:sndAc>
      </p:transition>
    </mc:Choice>
    <mc:Fallback xmlns="">
      <p:transition spd="slow" advTm="5000">
        <p:split orient="vert"/>
        <p:sndAc>
          <p:stSnd>
            <p:snd r:embed="rId11" name="b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2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62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93" b="97814" l="9455" r="894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443" y="2780927"/>
            <a:ext cx="2336539" cy="1554859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767" b="97628" l="1508" r="9899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80" y="2690807"/>
            <a:ext cx="1293876" cy="16449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492896"/>
            <a:ext cx="2473220" cy="193715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36454">
            <a:off x="6732119" y="2629354"/>
            <a:ext cx="2370890" cy="12269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ovéPole 9"/>
          <p:cNvSpPr txBox="1"/>
          <p:nvPr/>
        </p:nvSpPr>
        <p:spPr>
          <a:xfrm>
            <a:off x="251520" y="4407750"/>
            <a:ext cx="14664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Jírovec maďal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552909" y="4407750"/>
            <a:ext cx="1244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Lípa srdčitá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41981" y="4430053"/>
            <a:ext cx="19001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Bříza bradavičnatá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7247986" y="4407750"/>
            <a:ext cx="1357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Jasan ztepilý</a:t>
            </a:r>
            <a:endParaRPr lang="cs-CZ" dirty="0"/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251520" y="188640"/>
            <a:ext cx="7776864" cy="10801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000" b="1" smtClean="0">
                <a:latin typeface="Monotype Corsiva" pitchFamily="66" charset="0"/>
              </a:rPr>
              <a:t>LISTY DŘEVIN</a:t>
            </a:r>
            <a:endParaRPr lang="cs-CZ" sz="4000" b="1" u="sng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74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2" name="bomb.wav"/>
          </p:stSnd>
        </p:sndAc>
      </p:transition>
    </mc:Choice>
    <mc:Fallback xmlns="">
      <p:transition spd="slow" advTm="5000">
        <p:split orient="vert"/>
        <p:sndAc>
          <p:stSnd>
            <p:snd r:embed="rId10" name="b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2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62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5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539552" y="1916832"/>
            <a:ext cx="64844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latin typeface="Bradley Hand ITC" pitchFamily="66" charset="0"/>
              </a:rPr>
              <a:t>Použité obrázky v prezentaci </a:t>
            </a:r>
            <a:r>
              <a:rPr lang="cs-CZ" sz="2800" b="1" dirty="0" smtClean="0">
                <a:latin typeface="Bradley Hand ITC" pitchFamily="66" charset="0"/>
              </a:rPr>
              <a:t>z </a:t>
            </a:r>
            <a:r>
              <a:rPr lang="cs-CZ" sz="2800" b="1" smtClean="0">
                <a:latin typeface="Bradley Hand ITC" pitchFamily="66" charset="0"/>
              </a:rPr>
              <a:t>MS Office</a:t>
            </a:r>
            <a:endParaRPr lang="cs-CZ" sz="2800" b="1" dirty="0">
              <a:latin typeface="Bradley Hand ITC" pitchFamily="66" charset="0"/>
            </a:endParaRPr>
          </a:p>
        </p:txBody>
      </p:sp>
      <p:sp>
        <p:nvSpPr>
          <p:cNvPr id="6" name="Nadpis 1"/>
          <p:cNvSpPr>
            <a:spLocks noGrp="1"/>
          </p:cNvSpPr>
          <p:nvPr>
            <p:ph type="ctrTitle"/>
          </p:nvPr>
        </p:nvSpPr>
        <p:spPr>
          <a:xfrm>
            <a:off x="467544" y="188640"/>
            <a:ext cx="7776864" cy="1080120"/>
          </a:xfrm>
        </p:spPr>
        <p:txBody>
          <a:bodyPr>
            <a:normAutofit/>
          </a:bodyPr>
          <a:lstStyle/>
          <a:p>
            <a:r>
              <a:rPr lang="cs-CZ" sz="4000" b="1" dirty="0" smtClean="0">
                <a:latin typeface="Monotype Corsiva" pitchFamily="66" charset="0"/>
              </a:rPr>
              <a:t>Zdroje : </a:t>
            </a:r>
            <a:endParaRPr lang="cs-CZ" sz="4000" b="1" u="sng" dirty="0"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725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>
        <p:split orient="vert"/>
        <p:sndAc>
          <p:stSnd>
            <p:snd r:embed="rId2" name="bomb.wav"/>
          </p:stSnd>
        </p:sndAc>
      </p:transition>
    </mc:Choice>
    <mc:Fallback xmlns="">
      <p:transition spd="slow" advTm="5000">
        <p:split orient="vert"/>
        <p:sndAc>
          <p:stSnd>
            <p:snd r:embed="rId5" name="bom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2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6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349</TotalTime>
  <Words>120</Words>
  <Application>Microsoft Office PowerPoint</Application>
  <PresentationFormat>Předvádění na obrazovce (4:3)</PresentationFormat>
  <Paragraphs>34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 </vt:lpstr>
      <vt:lpstr>LISTY DŘEVIN</vt:lpstr>
      <vt:lpstr>Prezentace aplikace PowerPoint</vt:lpstr>
      <vt:lpstr>Prezentace aplikace PowerPoint</vt:lpstr>
      <vt:lpstr>Zdroje 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ŽIVÉ ORGANISMY - HOUBY</dc:title>
  <dc:creator>Creator</dc:creator>
  <cp:lastModifiedBy>Martin a Lída</cp:lastModifiedBy>
  <cp:revision>33</cp:revision>
  <dcterms:created xsi:type="dcterms:W3CDTF">2013-05-30T14:42:12Z</dcterms:created>
  <dcterms:modified xsi:type="dcterms:W3CDTF">2013-06-05T13:37:02Z</dcterms:modified>
</cp:coreProperties>
</file>