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56" r:id="rId4"/>
    <p:sldId id="257" r:id="rId5"/>
    <p:sldId id="258" r:id="rId6"/>
    <p:sldId id="264" r:id="rId7"/>
    <p:sldId id="262" r:id="rId8"/>
    <p:sldId id="263" r:id="rId9"/>
    <p:sldId id="265" r:id="rId10"/>
    <p:sldId id="266" r:id="rId11"/>
    <p:sldId id="267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36" autoAdjust="0"/>
    <p:restoredTop sz="94660"/>
  </p:normalViewPr>
  <p:slideViewPr>
    <p:cSldViewPr>
      <p:cViewPr varScale="1">
        <p:scale>
          <a:sx n="70" d="100"/>
          <a:sy n="70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2">
                <a:lumMod val="60000"/>
                <a:lumOff val="4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C3DF6-CFD9-4B06-B47F-A68BE05D50D3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BC8EA-4243-47C2-A384-CBE77B69470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jpeg"/><Relationship Id="rId10" Type="http://schemas.openxmlformats.org/officeDocument/2006/relationships/image" Target="../media/image10.wmf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Název školy: </a:t>
            </a: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Základní </a:t>
            </a:r>
            <a:r>
              <a:rPr lang="cs-CZ" dirty="0">
                <a:latin typeface="Comic Sans MS" pitchFamily="66" charset="0"/>
              </a:rPr>
              <a:t>škola a Mateřská škola Bečváry, okres </a:t>
            </a:r>
            <a:r>
              <a:rPr lang="cs-CZ" dirty="0" smtClean="0">
                <a:latin typeface="Comic Sans MS" pitchFamily="66" charset="0"/>
              </a:rPr>
              <a:t>Kolín</a:t>
            </a: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Autor</a:t>
            </a:r>
            <a:r>
              <a:rPr lang="cs-CZ" dirty="0">
                <a:latin typeface="Comic Sans MS" pitchFamily="66" charset="0"/>
              </a:rPr>
              <a:t>: </a:t>
            </a:r>
            <a:r>
              <a:rPr lang="cs-CZ" dirty="0" smtClean="0">
                <a:latin typeface="Comic Sans MS" pitchFamily="66" charset="0"/>
              </a:rPr>
              <a:t>Mgr. Simona </a:t>
            </a:r>
            <a:r>
              <a:rPr lang="cs-CZ" dirty="0" err="1" smtClean="0">
                <a:latin typeface="Comic Sans MS" pitchFamily="66" charset="0"/>
              </a:rPr>
              <a:t>Zalabáková</a:t>
            </a: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Datum tvorby</a:t>
            </a:r>
            <a:r>
              <a:rPr lang="cs-CZ" dirty="0" smtClean="0">
                <a:latin typeface="Comic Sans MS" pitchFamily="66" charset="0"/>
              </a:rPr>
              <a:t>: 27.2. </a:t>
            </a:r>
            <a:r>
              <a:rPr lang="cs-CZ" smtClean="0">
                <a:latin typeface="Comic Sans MS" pitchFamily="66" charset="0"/>
              </a:rPr>
              <a:t>2012</a:t>
            </a: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Název materiálu: </a:t>
            </a: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VY_32_INOVACE_13_VYJMENOVANÁ SLOVA PO S</a:t>
            </a: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47444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>
                <a:latin typeface="Comic Sans MS" pitchFamily="66" charset="0"/>
              </a:rPr>
              <a:t>Anotace</a:t>
            </a:r>
            <a:r>
              <a:rPr lang="cs-CZ" u="sng" dirty="0" smtClean="0">
                <a:latin typeface="Comic Sans MS" pitchFamily="66" charset="0"/>
              </a:rPr>
              <a:t>:</a:t>
            </a:r>
          </a:p>
          <a:p>
            <a:pPr marL="0" indent="0">
              <a:buNone/>
            </a:pPr>
            <a:endParaRPr lang="cs-CZ" u="sng" dirty="0" smtClean="0">
              <a:latin typeface="Comic Sans MS" pitchFamily="66" charset="0"/>
              <a:cs typeface="Calibri" pitchFamily="34" charset="0"/>
            </a:endParaRPr>
          </a:p>
          <a:p>
            <a:r>
              <a:rPr lang="cs-CZ" dirty="0" smtClean="0">
                <a:latin typeface="Comic Sans MS" pitchFamily="66" charset="0"/>
                <a:cs typeface="Calibri" pitchFamily="34" charset="0"/>
              </a:rPr>
              <a:t>DUM je určen pro žáky </a:t>
            </a:r>
            <a:r>
              <a:rPr lang="cs-CZ" dirty="0">
                <a:latin typeface="Comic Sans MS" pitchFamily="66" charset="0"/>
                <a:cs typeface="Calibri" pitchFamily="34" charset="0"/>
              </a:rPr>
              <a:t>3. </a:t>
            </a:r>
            <a:r>
              <a:rPr lang="cs-CZ" dirty="0" smtClean="0">
                <a:latin typeface="Comic Sans MS" pitchFamily="66" charset="0"/>
                <a:cs typeface="Calibri" pitchFamily="34" charset="0"/>
              </a:rPr>
              <a:t>ročníku</a:t>
            </a:r>
            <a:endParaRPr lang="cs-CZ" dirty="0">
              <a:latin typeface="Comic Sans MS" pitchFamily="66" charset="0"/>
              <a:cs typeface="Calibri" pitchFamily="34" charset="0"/>
            </a:endParaRPr>
          </a:p>
          <a:p>
            <a:r>
              <a:rPr lang="cs-CZ" dirty="0">
                <a:latin typeface="Comic Sans MS" pitchFamily="66" charset="0"/>
                <a:cs typeface="Calibri" pitchFamily="34" charset="0"/>
              </a:rPr>
              <a:t>materiál </a:t>
            </a:r>
            <a:r>
              <a:rPr lang="cs-CZ" dirty="0" smtClean="0">
                <a:latin typeface="Comic Sans MS" pitchFamily="66" charset="0"/>
                <a:cs typeface="Calibri" pitchFamily="34" charset="0"/>
              </a:rPr>
              <a:t>slouží jako prezentace </a:t>
            </a:r>
          </a:p>
          <a:p>
            <a:r>
              <a:rPr lang="cs-CZ" dirty="0" smtClean="0">
                <a:latin typeface="Comic Sans MS" pitchFamily="66" charset="0"/>
                <a:cs typeface="Calibri" pitchFamily="34" charset="0"/>
              </a:rPr>
              <a:t>žáci se seznamují s vyjmenovanými slovy </a:t>
            </a:r>
            <a:r>
              <a:rPr lang="cs-CZ" dirty="0">
                <a:latin typeface="Comic Sans MS" pitchFamily="66" charset="0"/>
                <a:cs typeface="Calibri" pitchFamily="34" charset="0"/>
              </a:rPr>
              <a:t>po S</a:t>
            </a:r>
            <a:endParaRPr lang="cs-CZ" dirty="0" smtClean="0">
              <a:latin typeface="Comic Sans MS" pitchFamily="66" charset="0"/>
              <a:cs typeface="Calibri" pitchFamily="34" charset="0"/>
            </a:endParaRPr>
          </a:p>
          <a:p>
            <a:r>
              <a:rPr lang="cs-CZ" dirty="0">
                <a:latin typeface="Comic Sans MS" pitchFamily="66" charset="0"/>
                <a:cs typeface="Calibri" pitchFamily="34" charset="0"/>
              </a:rPr>
              <a:t>ž</a:t>
            </a:r>
            <a:r>
              <a:rPr lang="cs-CZ" dirty="0" smtClean="0">
                <a:latin typeface="Comic Sans MS" pitchFamily="66" charset="0"/>
                <a:cs typeface="Calibri" pitchFamily="34" charset="0"/>
              </a:rPr>
              <a:t>áci správně přiřazují vyjmenovaná slova k obrázkům</a:t>
            </a:r>
          </a:p>
          <a:p>
            <a:r>
              <a:rPr lang="cs-CZ">
                <a:latin typeface="Comic Sans MS" pitchFamily="66" charset="0"/>
                <a:cs typeface="Calibri" pitchFamily="34" charset="0"/>
              </a:rPr>
              <a:t>žáci doplňují vyjmenovaná </a:t>
            </a:r>
            <a:r>
              <a:rPr lang="cs-CZ" smtClean="0">
                <a:latin typeface="Comic Sans MS" pitchFamily="66" charset="0"/>
                <a:cs typeface="Calibri" pitchFamily="34" charset="0"/>
              </a:rPr>
              <a:t>slova</a:t>
            </a:r>
            <a:endParaRPr lang="cs-CZ" dirty="0" smtClean="0">
              <a:latin typeface="Comic Sans MS" pitchFamily="66" charset="0"/>
              <a:cs typeface="Calibri" pitchFamily="34" charset="0"/>
            </a:endParaRPr>
          </a:p>
          <a:p>
            <a:r>
              <a:rPr lang="cs-CZ" dirty="0">
                <a:latin typeface="Comic Sans MS" pitchFamily="66" charset="0"/>
                <a:cs typeface="Calibri" pitchFamily="34" charset="0"/>
              </a:rPr>
              <a:t>ž</a:t>
            </a:r>
            <a:r>
              <a:rPr lang="cs-CZ" dirty="0" smtClean="0">
                <a:latin typeface="Comic Sans MS" pitchFamily="66" charset="0"/>
                <a:cs typeface="Calibri" pitchFamily="34" charset="0"/>
              </a:rPr>
              <a:t>áci vymýšlejí slova příbuzná</a:t>
            </a:r>
            <a:endParaRPr lang="cs-CZ" dirty="0">
              <a:latin typeface="Comic Sans MS" pitchFamily="66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8424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234679"/>
          </a:xfrm>
        </p:spPr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Vyjmenovaná slova</a:t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b="1" dirty="0" smtClean="0">
                <a:latin typeface="Comic Sans MS" pitchFamily="66" charset="0"/>
              </a:rPr>
              <a:t>po S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1979712" y="5157192"/>
            <a:ext cx="5406840" cy="1045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96144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Vyjmenovaná slova po S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4800" b="1" dirty="0">
              <a:latin typeface="Comic Sans MS" pitchFamily="66" charset="0"/>
            </a:endParaRPr>
          </a:p>
          <a:p>
            <a:pPr algn="ctr">
              <a:buNone/>
            </a:pPr>
            <a:endParaRPr lang="cs-CZ" sz="2000" dirty="0">
              <a:latin typeface="Comic Sans MS" pitchFamily="66" charset="0"/>
            </a:endParaRPr>
          </a:p>
          <a:p>
            <a:pPr algn="ctr">
              <a:buNone/>
            </a:pPr>
            <a:r>
              <a:rPr lang="cs-CZ" sz="4800" dirty="0" smtClean="0">
                <a:latin typeface="Comic Sans MS" pitchFamily="66" charset="0"/>
              </a:rPr>
              <a:t>Syn – sytý – sýr - syrový – sychravý – usychat – sýkora – sýček – sysel – syčet - sypat</a:t>
            </a:r>
            <a:endParaRPr lang="cs-CZ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Přiřaď vyjmenovaná slova k daným obrázkům</a:t>
            </a:r>
            <a:endParaRPr lang="cs-CZ" sz="2400" dirty="0"/>
          </a:p>
        </p:txBody>
      </p:sp>
      <p:pic>
        <p:nvPicPr>
          <p:cNvPr id="1026" name="Picture 2" descr="C:\Users\pc1\AppData\Local\Microsoft\Windows\Temporary Internet Files\Content.IE5\GDH558XN\MP90043879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7235" y="907878"/>
            <a:ext cx="1007930" cy="151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143508" y="512676"/>
            <a:ext cx="936104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7" name="Picture 3" descr="C:\Users\pc1\AppData\Local\Microsoft\Windows\Temporary Internet Files\Content.IE5\E2DC1A4M\MP9004252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452" y="2552196"/>
            <a:ext cx="980728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1\AppData\Local\Microsoft\Windows\Temporary Internet Files\Content.IE5\ECWBXCZ7\MC90044177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08720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1\AppData\Local\Microsoft\Windows\Temporary Internet Files\Content.IE5\GL6U17ME\MP90043289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636" y="734758"/>
            <a:ext cx="1283471" cy="85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1\AppData\Local\Microsoft\Windows\Temporary Internet Files\Content.IE5\1AR8BQOL\MC9004109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1" y="3127234"/>
            <a:ext cx="1038293" cy="125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1\AppData\Local\Microsoft\Windows\Temporary Internet Files\Content.IE5\GDH558XN\MC90003901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39" y="3149673"/>
            <a:ext cx="1315588" cy="117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1\AppData\Local\Microsoft\Windows\Temporary Internet Files\Content.IE5\PLUC1NRM\MC90010922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83" y="5104380"/>
            <a:ext cx="992886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1\AppData\Local\Microsoft\Windows\Temporary Internet Files\Content.IE5\GL6U17ME\MP90040651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636" y="4268527"/>
            <a:ext cx="907915" cy="136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1\AppData\Local\Microsoft\Windows\Temporary Internet Files\Content.IE5\DROCB8UI\MC90005721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348" y="5157192"/>
            <a:ext cx="1235415" cy="109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1\AppData\Local\Microsoft\Windows\Temporary Internet Files\Content.IE5\1AR8BQOL\MC90019930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308" y="4054328"/>
            <a:ext cx="1165645" cy="1244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c1\AppData\Local\Microsoft\Windows\Temporary Internet Files\Content.IE5\U3A9Y0OK\MP900409260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411" y="966922"/>
            <a:ext cx="1027632" cy="103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Zaoblený obdélník 27"/>
          <p:cNvSpPr/>
          <p:nvPr/>
        </p:nvSpPr>
        <p:spPr>
          <a:xfrm>
            <a:off x="7590280" y="2835006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syn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7565070" y="2100426"/>
            <a:ext cx="1512168" cy="584456"/>
          </a:xfrm>
          <a:prstGeom prst="roundRect">
            <a:avLst>
              <a:gd name="adj" fmla="val 23672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syrový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7562999" y="839999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sypat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7562999" y="1430229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sýr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9200879" y="3068307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sychravý</a:t>
            </a:r>
            <a:endParaRPr lang="cs-CZ" sz="2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7553974" y="3622686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sýkora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7565070" y="4318459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usychat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9220287" y="3797796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sytý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61287" y="5629736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syčet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8" name="Zaoblený obdélník 37"/>
          <p:cNvSpPr/>
          <p:nvPr/>
        </p:nvSpPr>
        <p:spPr>
          <a:xfrm>
            <a:off x="7562999" y="6248320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sýček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7562999" y="4999678"/>
            <a:ext cx="1512168" cy="58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sysel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2400" b="1" dirty="0">
                <a:latin typeface="Comic Sans MS" pitchFamily="66" charset="0"/>
              </a:rPr>
              <a:t>Doplň chybějící vyjmenovaná slova.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s</a:t>
            </a:r>
            <a:r>
              <a:rPr lang="cs-CZ" dirty="0" smtClean="0">
                <a:latin typeface="Comic Sans MS" pitchFamily="66" charset="0"/>
              </a:rPr>
              <a:t>yn - ________ - sýr  – syrový</a:t>
            </a:r>
          </a:p>
          <a:p>
            <a:pPr marL="0" indent="0" algn="ctr">
              <a:buNone/>
            </a:pP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 - _________  -  usychat -</a:t>
            </a: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__________ -  sýček - ___________</a:t>
            </a:r>
          </a:p>
          <a:p>
            <a:pPr marL="0" indent="0" algn="ctr">
              <a:buNone/>
            </a:pP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 -  ___________ - ___________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33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Comic Sans MS" pitchFamily="66" charset="0"/>
              </a:rPr>
              <a:t>K vyjmenovaným slovům napiš slova příbuzná.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Comic Sans MS" pitchFamily="66" charset="0"/>
              </a:rPr>
              <a:t>syn - ______________________________________________</a:t>
            </a: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ytý - _____________________________________________</a:t>
            </a: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ýr - ______________________________________________</a:t>
            </a:r>
          </a:p>
          <a:p>
            <a:pPr marL="0" indent="0">
              <a:buNone/>
            </a:pPr>
            <a:endParaRPr lang="cs-CZ" sz="20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yrový - ___________________________________________</a:t>
            </a: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ychravý - _________________________________________</a:t>
            </a: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u</a:t>
            </a:r>
            <a:r>
              <a:rPr lang="cs-CZ" sz="2000" dirty="0" smtClean="0">
                <a:latin typeface="Comic Sans MS" pitchFamily="66" charset="0"/>
              </a:rPr>
              <a:t>sychat - __________________________________________</a:t>
            </a:r>
          </a:p>
          <a:p>
            <a:pPr marL="0" indent="0">
              <a:buNone/>
            </a:pPr>
            <a:endParaRPr lang="cs-CZ" sz="20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ýkora - ___________________________________________</a:t>
            </a: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ýček - ____________________________________________</a:t>
            </a:r>
          </a:p>
          <a:p>
            <a:pPr marL="0" indent="0">
              <a:buNone/>
            </a:pPr>
            <a:r>
              <a:rPr lang="cs-CZ" sz="2000" dirty="0">
                <a:latin typeface="Comic Sans MS" pitchFamily="66" charset="0"/>
              </a:rPr>
              <a:t>s</a:t>
            </a:r>
            <a:r>
              <a:rPr lang="cs-CZ" sz="2000" dirty="0" smtClean="0">
                <a:latin typeface="Comic Sans MS" pitchFamily="66" charset="0"/>
              </a:rPr>
              <a:t>ysel - _____________________________________________</a:t>
            </a:r>
            <a:endParaRPr lang="cs-CZ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03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2016224"/>
          </a:xfrm>
        </p:spPr>
        <p:txBody>
          <a:bodyPr>
            <a:noAutofit/>
          </a:bodyPr>
          <a:lstStyle/>
          <a:p>
            <a:pPr algn="just"/>
            <a:r>
              <a:rPr lang="cs-CZ" sz="2000" dirty="0" smtClean="0">
                <a:latin typeface="Comic Sans MS" pitchFamily="66" charset="0"/>
              </a:rPr>
              <a:t>syčet –_____________________________________________</a:t>
            </a:r>
            <a:br>
              <a:rPr lang="cs-CZ" sz="2000" dirty="0" smtClean="0">
                <a:latin typeface="Comic Sans MS" pitchFamily="66" charset="0"/>
              </a:rPr>
            </a:br>
            <a:r>
              <a:rPr lang="cs-CZ" sz="2000" dirty="0" smtClean="0">
                <a:latin typeface="Comic Sans MS" pitchFamily="66" charset="0"/>
              </a:rPr>
              <a:t/>
            </a:r>
            <a:br>
              <a:rPr lang="cs-CZ" sz="2000" dirty="0" smtClean="0">
                <a:latin typeface="Comic Sans MS" pitchFamily="66" charset="0"/>
              </a:rPr>
            </a:br>
            <a:r>
              <a:rPr lang="cs-CZ" sz="2000" dirty="0" smtClean="0">
                <a:latin typeface="Comic Sans MS" pitchFamily="66" charset="0"/>
              </a:rPr>
              <a:t>sypat- _____________________________________________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4325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Comic Sans MS" pitchFamily="66" charset="0"/>
              </a:rPr>
              <a:t>řešení</a:t>
            </a:r>
            <a:endParaRPr lang="cs-CZ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Syn </a:t>
            </a:r>
            <a:r>
              <a:rPr lang="cs-CZ" dirty="0">
                <a:latin typeface="Comic Sans MS" pitchFamily="66" charset="0"/>
              </a:rPr>
              <a:t>– sytý – sýr - syrový – sychravý – usychat – sýkora – sýček – sysel – syčet - sypat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69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Comic Sans MS" pitchFamily="66" charset="0"/>
              </a:rPr>
              <a:t>řešení</a:t>
            </a:r>
            <a:endParaRPr lang="cs-CZ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syn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synek, synáček, synku…..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sytý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nasycený, zasycený, sycený…….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sýr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sýrový, </a:t>
            </a:r>
            <a:r>
              <a:rPr lang="cs-CZ" dirty="0" err="1" smtClean="0">
                <a:solidFill>
                  <a:srgbClr val="FF0000"/>
                </a:solidFill>
                <a:latin typeface="Comic Sans MS" pitchFamily="66" charset="0"/>
              </a:rPr>
              <a:t>sýrek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, sýrárna….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syrový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syrovátka, syrý, syrová …….</a:t>
            </a:r>
            <a:endParaRPr lang="cs-CZ" dirty="0">
              <a:solidFill>
                <a:srgbClr val="FF000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sychravý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sychravé, Sychrov, sychravo…..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usychat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usychající, osychající, zasychat…….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sýkora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sýkorčí, sýkorka, sýkorek…..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sýček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sýčkovat, nesýčkuj, sýčka…….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sysel </a:t>
            </a:r>
            <a:r>
              <a:rPr lang="cs-CZ" dirty="0" smtClean="0">
                <a:latin typeface="Comic Sans MS" pitchFamily="66" charset="0"/>
              </a:rPr>
              <a:t>–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syslík, syslí, sysluje……….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008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1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700" dirty="0">
                <a:latin typeface="Comic Sans MS" pitchFamily="66" charset="0"/>
              </a:rPr>
              <a:t>syčet </a:t>
            </a:r>
            <a:r>
              <a:rPr lang="cs-CZ" sz="2700" dirty="0" smtClean="0">
                <a:latin typeface="Comic Sans MS" pitchFamily="66" charset="0"/>
              </a:rPr>
              <a:t>– </a:t>
            </a:r>
            <a:r>
              <a:rPr lang="cs-CZ" sz="2700" dirty="0" smtClean="0">
                <a:solidFill>
                  <a:srgbClr val="FF0000"/>
                </a:solidFill>
                <a:latin typeface="Comic Sans MS" pitchFamily="66" charset="0"/>
              </a:rPr>
              <a:t>syčící, zasyčela, sykot, sykavky……</a:t>
            </a:r>
            <a:r>
              <a:rPr lang="cs-CZ" sz="2700" dirty="0">
                <a:latin typeface="Comic Sans MS" pitchFamily="66" charset="0"/>
              </a:rPr>
              <a:t/>
            </a:r>
            <a:br>
              <a:rPr lang="cs-CZ" sz="2700" dirty="0">
                <a:latin typeface="Comic Sans MS" pitchFamily="66" charset="0"/>
              </a:rPr>
            </a:br>
            <a:r>
              <a:rPr lang="cs-CZ" sz="2700" dirty="0">
                <a:latin typeface="Comic Sans MS" pitchFamily="66" charset="0"/>
              </a:rPr>
              <a:t/>
            </a:r>
            <a:br>
              <a:rPr lang="cs-CZ" sz="2700" dirty="0">
                <a:latin typeface="Comic Sans MS" pitchFamily="66" charset="0"/>
              </a:rPr>
            </a:br>
            <a:r>
              <a:rPr lang="cs-CZ" sz="2700" dirty="0">
                <a:latin typeface="Comic Sans MS" pitchFamily="66" charset="0"/>
              </a:rPr>
              <a:t>sypat- </a:t>
            </a:r>
            <a:r>
              <a:rPr lang="cs-CZ" sz="2700" dirty="0" smtClean="0">
                <a:solidFill>
                  <a:srgbClr val="FF0000"/>
                </a:solidFill>
                <a:latin typeface="Comic Sans MS" pitchFamily="66" charset="0"/>
              </a:rPr>
              <a:t>sype, přesýpací, sypala, nasype……..</a:t>
            </a:r>
            <a:endParaRPr lang="cs-CZ" sz="27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11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90466"/>
          </a:xfrm>
        </p:spPr>
        <p:txBody>
          <a:bodyPr>
            <a:normAutofit/>
          </a:bodyPr>
          <a:lstStyle/>
          <a:p>
            <a:pPr algn="l"/>
            <a:r>
              <a:rPr lang="cs-CZ" sz="4000" dirty="0"/>
              <a:t>Použité zdroje:</a:t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3600" dirty="0"/>
              <a:t>Obrázky byly použity z programu Microsoft Word 2007 – kliparty.</a:t>
            </a:r>
            <a:br>
              <a:rPr lang="cs-CZ" sz="3600" dirty="0"/>
            </a:b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58849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278</Words>
  <Application>Microsoft Office PowerPoint</Application>
  <PresentationFormat>Předvádění na obrazovce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Vyjmenovaná slova po S</vt:lpstr>
      <vt:lpstr>Vyjmenovaná slova po S</vt:lpstr>
      <vt:lpstr>Přiřaď vyjmenovaná slova k daným obrázkům</vt:lpstr>
      <vt:lpstr>Doplň chybějící vyjmenovaná slova.</vt:lpstr>
      <vt:lpstr>K vyjmenovaným slovům napiš slova příbuzná.</vt:lpstr>
      <vt:lpstr>syčet –_____________________________________________  sypat- _____________________________________________</vt:lpstr>
      <vt:lpstr>řešení</vt:lpstr>
      <vt:lpstr>řešení</vt:lpstr>
      <vt:lpstr>Prezentace aplikace PowerPoint</vt:lpstr>
      <vt:lpstr>Použité zdroje:  Obrázky byly použity z programu Microsoft Word 2007 – kliparty.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</dc:title>
  <dc:creator>Honza</dc:creator>
  <cp:lastModifiedBy>pc1</cp:lastModifiedBy>
  <cp:revision>28</cp:revision>
  <dcterms:created xsi:type="dcterms:W3CDTF">2012-03-26T17:21:38Z</dcterms:created>
  <dcterms:modified xsi:type="dcterms:W3CDTF">2012-10-29T15:34:19Z</dcterms:modified>
</cp:coreProperties>
</file>