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8" r:id="rId2"/>
    <p:sldId id="289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1008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8252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2968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2208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5941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6576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2545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35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1907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664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3402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27000">
              <a:schemeClr val="accent3">
                <a:lumMod val="5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9304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uropean_Common_Frog_Rana_temporaria_(cropped).jpg" TargetMode="External"/><Relationship Id="rId13" Type="http://schemas.openxmlformats.org/officeDocument/2006/relationships/hyperlink" Target="http://cs.wikipedia.org/wiki/Soubor:Teichfrosch.jpg" TargetMode="External"/><Relationship Id="rId3" Type="http://schemas.openxmlformats.org/officeDocument/2006/relationships/hyperlink" Target="http://cs.wikipedia.org/wiki/Soubor:Bombina_bombina_2_(Marek_Szczepanek).jpg" TargetMode="External"/><Relationship Id="rId7" Type="http://schemas.openxmlformats.org/officeDocument/2006/relationships/hyperlink" Target="http://cs.wikipedia.org/wiki/Soubor:HylaArborea-CallingMale.jpg" TargetMode="External"/><Relationship Id="rId12" Type="http://schemas.openxmlformats.org/officeDocument/2006/relationships/hyperlink" Target="http://cs.wikipedia.org/wiki/Soubor:Rana_dalmatina01.jpg" TargetMode="External"/><Relationship Id="rId2" Type="http://schemas.openxmlformats.org/officeDocument/2006/relationships/hyperlink" Target="http://cs.wikipedia.org/wiki/Soubor:PelobatesFuscu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Bufo_viridis_female_quadrat.jpg" TargetMode="External"/><Relationship Id="rId11" Type="http://schemas.openxmlformats.org/officeDocument/2006/relationships/hyperlink" Target="http://cs.wikipedia.org/wiki/Soubor:RanaRidibundaFemale.jpg" TargetMode="External"/><Relationship Id="rId5" Type="http://schemas.openxmlformats.org/officeDocument/2006/relationships/hyperlink" Target="http://cs.wikipedia.org/wiki/Soubor:Bufo_calamita.jpg" TargetMode="External"/><Relationship Id="rId10" Type="http://schemas.openxmlformats.org/officeDocument/2006/relationships/hyperlink" Target="http://cs.wikipedia.org/wiki/Soubor:RanaArvalisFemale.jpg" TargetMode="External"/><Relationship Id="rId4" Type="http://schemas.openxmlformats.org/officeDocument/2006/relationships/hyperlink" Target="http://cs.wikipedia.org/wiki/Soubor:Bombina_variegata1.jpg" TargetMode="External"/><Relationship Id="rId9" Type="http://schemas.openxmlformats.org/officeDocument/2006/relationships/hyperlink" Target="http://cs.wikipedia.org/wiki/Soubor:Rana_lessona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2335417"/>
              </p:ext>
            </p:extLst>
          </p:nvPr>
        </p:nvGraphicFramePr>
        <p:xfrm>
          <a:off x="114300" y="743680"/>
          <a:ext cx="9029700" cy="554926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VY_52_INOVACE_31_NAŠI_OBOJŽIVELNÍCI_ŽÁBY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26.3.2013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obojživelník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žába, blatnice skvrnitá, kuňka obecná, kuňka žlutobřichá, ropucha krátkonohá, ropucha zelená, rosnička zelená, skokan hnědý, skokan krátkonohý, skokan ostronosý, skokan skřehotavý, skokan štíhlý, skokan zelený 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7976237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64502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žákům 5. ročníku základní školy v oblasti Člověk a jeho svět. Pojmenovávají jména žab, určují jejich výskyt a popisují zbarvení jejich těla.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181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7104" y="2030520"/>
            <a:ext cx="4114463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071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Blatnice </a:t>
            </a:r>
            <a:r>
              <a:rPr lang="cs-CZ" sz="2400" b="1" dirty="0">
                <a:latin typeface="Monotype Corsiva" pitchFamily="66" charset="0"/>
              </a:rPr>
              <a:t>skvrnitá</a:t>
            </a:r>
          </a:p>
        </p:txBody>
      </p:sp>
    </p:spTree>
    <p:extLst>
      <p:ext uri="{BB962C8B-B14F-4D97-AF65-F5344CB8AC3E}">
        <p14:creationId xmlns="" xmlns:p14="http://schemas.microsoft.com/office/powerpoint/2010/main" val="11895406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1904" y="2030520"/>
            <a:ext cx="4324862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736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Kuňka </a:t>
            </a:r>
            <a:r>
              <a:rPr lang="cs-CZ" sz="2400" b="1" dirty="0">
                <a:latin typeface="Monotype Corsiva" pitchFamily="66" charset="0"/>
              </a:rPr>
              <a:t>obecná</a:t>
            </a:r>
          </a:p>
        </p:txBody>
      </p:sp>
    </p:spTree>
    <p:extLst>
      <p:ext uri="{BB962C8B-B14F-4D97-AF65-F5344CB8AC3E}">
        <p14:creationId xmlns="" xmlns:p14="http://schemas.microsoft.com/office/powerpoint/2010/main" val="11895406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2271" y="2030520"/>
            <a:ext cx="3644128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244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Kuňka </a:t>
            </a:r>
            <a:r>
              <a:rPr lang="cs-CZ" sz="2400" b="1" dirty="0">
                <a:latin typeface="Monotype Corsiva" pitchFamily="66" charset="0"/>
              </a:rPr>
              <a:t>žlutobřichá</a:t>
            </a:r>
          </a:p>
        </p:txBody>
      </p:sp>
    </p:spTree>
    <p:extLst>
      <p:ext uri="{BB962C8B-B14F-4D97-AF65-F5344CB8AC3E}">
        <p14:creationId xmlns="" xmlns:p14="http://schemas.microsoft.com/office/powerpoint/2010/main" val="11895406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450" y="2030520"/>
            <a:ext cx="4161771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4561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Ropucha </a:t>
            </a:r>
            <a:r>
              <a:rPr lang="cs-CZ" sz="2400" b="1" dirty="0">
                <a:latin typeface="Monotype Corsiva" pitchFamily="66" charset="0"/>
              </a:rPr>
              <a:t>krátkonohá</a:t>
            </a:r>
          </a:p>
        </p:txBody>
      </p:sp>
    </p:spTree>
    <p:extLst>
      <p:ext uri="{BB962C8B-B14F-4D97-AF65-F5344CB8AC3E}">
        <p14:creationId xmlns="" xmlns:p14="http://schemas.microsoft.com/office/powerpoint/2010/main" val="11895406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131" y="2030520"/>
            <a:ext cx="2854409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8966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Ropucha </a:t>
            </a:r>
            <a:r>
              <a:rPr lang="cs-CZ" sz="2400" b="1" dirty="0">
                <a:latin typeface="Monotype Corsiva" pitchFamily="66" charset="0"/>
              </a:rPr>
              <a:t>zelená</a:t>
            </a:r>
          </a:p>
        </p:txBody>
      </p:sp>
    </p:spTree>
    <p:extLst>
      <p:ext uri="{BB962C8B-B14F-4D97-AF65-F5344CB8AC3E}">
        <p14:creationId xmlns="" xmlns:p14="http://schemas.microsoft.com/office/powerpoint/2010/main" val="33467671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2728" y="2030520"/>
            <a:ext cx="4063215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933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Rosnička </a:t>
            </a:r>
            <a:r>
              <a:rPr lang="cs-CZ" sz="2400" b="1" dirty="0">
                <a:latin typeface="Monotype Corsiva" pitchFamily="66" charset="0"/>
              </a:rPr>
              <a:t>zelená</a:t>
            </a:r>
          </a:p>
        </p:txBody>
      </p:sp>
    </p:spTree>
    <p:extLst>
      <p:ext uri="{BB962C8B-B14F-4D97-AF65-F5344CB8AC3E}">
        <p14:creationId xmlns="" xmlns:p14="http://schemas.microsoft.com/office/powerpoint/2010/main" val="33467671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5681" y="2030520"/>
            <a:ext cx="3857309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701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Skokan </a:t>
            </a:r>
            <a:r>
              <a:rPr lang="cs-CZ" sz="2400" b="1" dirty="0">
                <a:latin typeface="Monotype Corsiva" pitchFamily="66" charset="0"/>
              </a:rPr>
              <a:t>hnědý</a:t>
            </a:r>
          </a:p>
        </p:txBody>
      </p:sp>
    </p:spTree>
    <p:extLst>
      <p:ext uri="{BB962C8B-B14F-4D97-AF65-F5344CB8AC3E}">
        <p14:creationId xmlns="" xmlns:p14="http://schemas.microsoft.com/office/powerpoint/2010/main" val="33467671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6352" y="2030520"/>
            <a:ext cx="3215967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302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Skokan </a:t>
            </a:r>
            <a:r>
              <a:rPr lang="cs-CZ" sz="2400" b="1" dirty="0">
                <a:latin typeface="Monotype Corsiva" pitchFamily="66" charset="0"/>
              </a:rPr>
              <a:t>krátkonohý</a:t>
            </a:r>
          </a:p>
        </p:txBody>
      </p:sp>
    </p:spTree>
    <p:extLst>
      <p:ext uri="{BB962C8B-B14F-4D97-AF65-F5344CB8AC3E}">
        <p14:creationId xmlns="" xmlns:p14="http://schemas.microsoft.com/office/powerpoint/2010/main" val="33467671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6352" y="2324096"/>
            <a:ext cx="3215967" cy="2267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085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Skokan </a:t>
            </a:r>
            <a:r>
              <a:rPr lang="cs-CZ" sz="2400" b="1" dirty="0">
                <a:latin typeface="Monotype Corsiva" pitchFamily="66" charset="0"/>
              </a:rPr>
              <a:t>ostronosý</a:t>
            </a:r>
          </a:p>
        </p:txBody>
      </p:sp>
    </p:spTree>
    <p:extLst>
      <p:ext uri="{BB962C8B-B14F-4D97-AF65-F5344CB8AC3E}">
        <p14:creationId xmlns="" xmlns:p14="http://schemas.microsoft.com/office/powerpoint/2010/main" val="17521413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6352" y="2176463"/>
            <a:ext cx="3215967" cy="25625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241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Skokan </a:t>
            </a:r>
            <a:r>
              <a:rPr lang="cs-CZ" sz="2400" b="1" dirty="0">
                <a:latin typeface="Monotype Corsiva" pitchFamily="66" charset="0"/>
              </a:rPr>
              <a:t>skřehotavý</a:t>
            </a:r>
          </a:p>
        </p:txBody>
      </p:sp>
    </p:spTree>
    <p:extLst>
      <p:ext uri="{BB962C8B-B14F-4D97-AF65-F5344CB8AC3E}">
        <p14:creationId xmlns="" xmlns:p14="http://schemas.microsoft.com/office/powerpoint/2010/main" val="17521413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6352" y="2251737"/>
            <a:ext cx="3215967" cy="2411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665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Skokan </a:t>
            </a:r>
            <a:r>
              <a:rPr lang="cs-CZ" sz="2400" b="1" dirty="0">
                <a:latin typeface="Monotype Corsiva" pitchFamily="66" charset="0"/>
              </a:rPr>
              <a:t>štíhlý</a:t>
            </a:r>
          </a:p>
        </p:txBody>
      </p:sp>
    </p:spTree>
    <p:extLst>
      <p:ext uri="{BB962C8B-B14F-4D97-AF65-F5344CB8AC3E}">
        <p14:creationId xmlns="" xmlns:p14="http://schemas.microsoft.com/office/powerpoint/2010/main" val="17521413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6352" y="2116245"/>
            <a:ext cx="3215967" cy="26829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ovéPole 19"/>
          <p:cNvSpPr txBox="1"/>
          <p:nvPr/>
        </p:nvSpPr>
        <p:spPr>
          <a:xfrm>
            <a:off x="251520" y="5589240"/>
            <a:ext cx="18101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Skokan  zelený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521413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25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625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9552" y="1916832"/>
            <a:ext cx="8133958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u="sng" dirty="0" smtClean="0">
                <a:hlinkClick r:id="rId2"/>
              </a:rPr>
              <a:t>http://cs.wikipedia.org/wiki/Soubor:PelobatesFuscus.jpg</a:t>
            </a:r>
            <a:endParaRPr lang="cs-CZ" sz="1600" dirty="0" smtClean="0"/>
          </a:p>
          <a:p>
            <a:r>
              <a:rPr lang="cs-CZ" sz="1600" u="sng" dirty="0" smtClean="0">
                <a:hlinkClick r:id="rId3"/>
              </a:rPr>
              <a:t>http://cs.wikipedia.org/wiki/Soubor:Bombina_bombina_2_(Marek_Szczepanek).jpg</a:t>
            </a:r>
            <a:endParaRPr lang="cs-CZ" sz="1600" dirty="0" smtClean="0"/>
          </a:p>
          <a:p>
            <a:r>
              <a:rPr lang="cs-CZ" sz="1600" u="sng" dirty="0" smtClean="0">
                <a:hlinkClick r:id="rId4"/>
              </a:rPr>
              <a:t>http://cs.wikipedia.org/wiki/Soubor:Bombina_variegata1.jpg</a:t>
            </a:r>
            <a:endParaRPr lang="cs-CZ" sz="1600" dirty="0" smtClean="0"/>
          </a:p>
          <a:p>
            <a:r>
              <a:rPr lang="cs-CZ" sz="1600" u="sng" dirty="0" smtClean="0">
                <a:hlinkClick r:id="rId5"/>
              </a:rPr>
              <a:t>http://cs.wikipedia.org/wiki/Soubor:Bufo_calamita.jpg</a:t>
            </a:r>
            <a:endParaRPr lang="cs-CZ" sz="1600" dirty="0" smtClean="0"/>
          </a:p>
          <a:p>
            <a:r>
              <a:rPr lang="cs-CZ" sz="1600" u="sng" dirty="0" smtClean="0">
                <a:hlinkClick r:id="rId6"/>
              </a:rPr>
              <a:t>http://cs.wikipedia.org/wiki/Soubor:Bufo_viridis_female_quadrat.jpg</a:t>
            </a:r>
            <a:endParaRPr lang="cs-CZ" sz="1600" dirty="0" smtClean="0"/>
          </a:p>
          <a:p>
            <a:r>
              <a:rPr lang="cs-CZ" sz="1600" u="sng" dirty="0" smtClean="0">
                <a:hlinkClick r:id="rId7"/>
              </a:rPr>
              <a:t>http://cs.wikipedia.org/wiki/Soubor:HylaArborea-CallingMale.jpg</a:t>
            </a:r>
            <a:endParaRPr lang="cs-CZ" sz="1600" dirty="0" smtClean="0"/>
          </a:p>
          <a:p>
            <a:r>
              <a:rPr lang="cs-CZ" sz="1600" u="sng" dirty="0" smtClean="0">
                <a:hlinkClick r:id="rId8"/>
              </a:rPr>
              <a:t>http://cs.wikipedia.org/wiki/Soubor:European_Common_Frog_Rana_temporaria_(cropped).jpg</a:t>
            </a:r>
            <a:endParaRPr lang="cs-CZ" sz="1600" dirty="0" smtClean="0"/>
          </a:p>
          <a:p>
            <a:r>
              <a:rPr lang="cs-CZ" sz="1600" u="sng" dirty="0" smtClean="0">
                <a:hlinkClick r:id="rId9"/>
              </a:rPr>
              <a:t>http://cs.wikipedia.org/wiki/Soubor:Rana_lessonae.jpg</a:t>
            </a:r>
            <a:endParaRPr lang="cs-CZ" sz="1600" dirty="0" smtClean="0"/>
          </a:p>
          <a:p>
            <a:r>
              <a:rPr lang="cs-CZ" sz="1600" u="sng" dirty="0" smtClean="0">
                <a:hlinkClick r:id="rId10"/>
              </a:rPr>
              <a:t>http://cs.wikipedia.org/wiki/Soubor:RanaArvalisFemale.jpg</a:t>
            </a:r>
            <a:endParaRPr lang="cs-CZ" sz="1600" dirty="0" smtClean="0"/>
          </a:p>
          <a:p>
            <a:r>
              <a:rPr lang="cs-CZ" sz="1600" u="sng" dirty="0" smtClean="0">
                <a:hlinkClick r:id="rId11"/>
              </a:rPr>
              <a:t>http://cs.wikipedia.org/wiki/Soubor:RanaRidibundaFemale.jpg</a:t>
            </a:r>
            <a:endParaRPr lang="cs-CZ" sz="1600" dirty="0" smtClean="0"/>
          </a:p>
          <a:p>
            <a:r>
              <a:rPr lang="cs-CZ" sz="1600" u="sng" dirty="0" smtClean="0">
                <a:hlinkClick r:id="rId12"/>
              </a:rPr>
              <a:t>http://cs.wikipedia.org/wiki/Soubor:Rana_dalmatina01.jpg</a:t>
            </a:r>
            <a:endParaRPr lang="cs-CZ" sz="1600" dirty="0" smtClean="0"/>
          </a:p>
          <a:p>
            <a:r>
              <a:rPr lang="cs-CZ" sz="1600" u="sng" dirty="0" smtClean="0">
                <a:hlinkClick r:id="rId13"/>
              </a:rPr>
              <a:t>http://cs.wikipedia.org/wiki/Soubor:Teichfrosch.jpg</a:t>
            </a:r>
            <a:endParaRPr lang="cs-CZ" sz="1600" dirty="0" smtClean="0"/>
          </a:p>
          <a:p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OBOJŽIVELNÍCI - ŽÁBY</a:t>
            </a:r>
            <a:endParaRPr lang="cs-CZ" sz="40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9534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159821</TotalTime>
  <Words>220</Words>
  <Application>Microsoft Office PowerPoint</Application>
  <PresentationFormat>Předvádění na obrazovce (4:3)</PresentationFormat>
  <Paragraphs>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Anotace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NAŠI OBOJŽIVELNÍCI ŽÁBY</dc:title>
  <dc:creator>Creator</dc:creator>
  <cp:lastModifiedBy>pc</cp:lastModifiedBy>
  <cp:revision>11</cp:revision>
  <dcterms:created xsi:type="dcterms:W3CDTF">2013-06-02T14:09:23Z</dcterms:created>
  <dcterms:modified xsi:type="dcterms:W3CDTF">2013-06-05T20:23:33Z</dcterms:modified>
</cp:coreProperties>
</file>