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643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9533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97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4376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4246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3156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1983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0347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7019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159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517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8922E-CE45-4D88-8E82-AD7928BFEC1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D7DC60-2144-4EC2-9FE7-446BB65EA1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552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VY_52_INOVACE_11_ŠVÉDSKO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27.11.2012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Švédsko,  Stockholm, švédská koruna, Göteborg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 ročníku ZŠ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oblasti </a:t>
            </a:r>
            <a:r>
              <a:rPr lang="cs-CZ" dirty="0" smtClean="0"/>
              <a:t>Člověk a jeho svět</a:t>
            </a:r>
            <a:r>
              <a:rPr lang="cs-CZ" dirty="0" smtClean="0"/>
              <a:t>. </a:t>
            </a:r>
            <a:r>
              <a:rPr lang="cs-CZ" dirty="0" smtClean="0"/>
              <a:t>Cílem je získat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základní informace </a:t>
            </a:r>
            <a:r>
              <a:rPr lang="cs-CZ" dirty="0" smtClean="0"/>
              <a:t>o Švédsku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680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440160"/>
          </a:xfrm>
        </p:spPr>
        <p:txBody>
          <a:bodyPr/>
          <a:lstStyle/>
          <a:p>
            <a:r>
              <a:rPr lang="cs-CZ" dirty="0" smtClean="0"/>
              <a:t>Švédsko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8RCVQ959\MC90001588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92896"/>
            <a:ext cx="3540494" cy="2853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3281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Základní údaje: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Stockholm</a:t>
            </a:r>
          </a:p>
          <a:p>
            <a:r>
              <a:rPr lang="cs-CZ" sz="2800" dirty="0" smtClean="0"/>
              <a:t>Počet obyvatel: 9.000.000</a:t>
            </a:r>
          </a:p>
          <a:p>
            <a:r>
              <a:rPr lang="cs-CZ" sz="2800" dirty="0" smtClean="0"/>
              <a:t>Rozloha: 450.000 km2</a:t>
            </a:r>
          </a:p>
          <a:p>
            <a:r>
              <a:rPr lang="cs-CZ" sz="2800" dirty="0" smtClean="0"/>
              <a:t>Státní zřízení: království</a:t>
            </a:r>
          </a:p>
          <a:p>
            <a:r>
              <a:rPr lang="cs-CZ" sz="2800" dirty="0" smtClean="0"/>
              <a:t>Měna: švédská koruna</a:t>
            </a:r>
          </a:p>
          <a:p>
            <a:r>
              <a:rPr lang="cs-CZ" sz="2800" dirty="0" smtClean="0"/>
              <a:t>V Göteborgu žil několik let B. Smetana</a:t>
            </a:r>
          </a:p>
          <a:p>
            <a:r>
              <a:rPr lang="cs-CZ" sz="2800" dirty="0" smtClean="0"/>
              <a:t>Vysoká životní úroveň</a:t>
            </a:r>
          </a:p>
          <a:p>
            <a:r>
              <a:rPr lang="cs-CZ" sz="2800" dirty="0" smtClean="0"/>
              <a:t>Těžba železné rudy</a:t>
            </a:r>
          </a:p>
          <a:p>
            <a:r>
              <a:rPr lang="cs-CZ" sz="2800" dirty="0" smtClean="0"/>
              <a:t>Jezera ledovcového původu</a:t>
            </a:r>
          </a:p>
          <a:p>
            <a:endParaRPr lang="cs-CZ" sz="2800" dirty="0"/>
          </a:p>
        </p:txBody>
      </p:sp>
      <p:pic>
        <p:nvPicPr>
          <p:cNvPr id="2050" name="Picture 2" descr="C:\Users\JITKA\AppData\Local\Microsoft\Windows\Temporary Internet Files\Content.IE5\I3OV4WJ4\MC900432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82797"/>
            <a:ext cx="15525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AppData\Local\Microsoft\Windows\Temporary Internet Files\Content.IE5\D56F2B0X\MC900432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7624" y="1844824"/>
            <a:ext cx="1047159" cy="189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8RCVQ959\MC9004083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18750"/>
            <a:ext cx="13081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9363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Proč a na čem pracoval v Göteborgu Bedřich Smetana?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Pracuj s mapou: ukaž hlavní město, řeky, popiš povrch země, atd.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Zjisti další zajímavé informace o této zemi a poinformuj nás.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994122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3570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152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Švédsko</vt:lpstr>
      <vt:lpstr>Základní údaje:</vt:lpstr>
      <vt:lpstr>Úkoly: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5</cp:revision>
  <dcterms:created xsi:type="dcterms:W3CDTF">2013-06-04T23:35:32Z</dcterms:created>
  <dcterms:modified xsi:type="dcterms:W3CDTF">2013-06-05T21:44:32Z</dcterms:modified>
</cp:coreProperties>
</file>