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9622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06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0099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1826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5811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4962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4937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7706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0133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2083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0589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853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86962503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 jižní a jihovýchodní Evropy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VY_52_INOVACE_16_PORTUGALSKO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6.12.2012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Portugalsko,  Lisabon, ostrovy Azory a Madeira, Atlantský oceán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53106456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Prezentace je určena žákům 5. ročníku ZŠ v oblasti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dirty="0" smtClean="0"/>
              <a:t>Člověk a jeho svět</a:t>
            </a:r>
            <a:r>
              <a:rPr lang="cs-CZ" sz="2800" dirty="0" smtClean="0"/>
              <a:t>. </a:t>
            </a:r>
            <a:r>
              <a:rPr lang="cs-CZ" sz="2800" dirty="0" smtClean="0"/>
              <a:t>Cílem je poskytnout základní 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  <a:r>
              <a:rPr lang="cs-CZ" sz="2800" dirty="0" smtClean="0"/>
              <a:t>   </a:t>
            </a:r>
            <a:r>
              <a:rPr lang="cs-CZ" sz="2800" dirty="0" smtClean="0"/>
              <a:t>informace o </a:t>
            </a:r>
            <a:r>
              <a:rPr lang="cs-CZ" sz="2800" dirty="0" smtClean="0"/>
              <a:t>Portugalsku.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8755699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772816"/>
            <a:ext cx="7772400" cy="1010543"/>
          </a:xfrm>
        </p:spPr>
        <p:txBody>
          <a:bodyPr/>
          <a:lstStyle/>
          <a:p>
            <a:r>
              <a:rPr lang="cs-CZ" dirty="0" smtClean="0"/>
              <a:t>Portugalsko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JITKA\AppData\Local\Microsoft\Windows\Temporary Internet Files\Content.IE5\8RCVQ959\MC9000158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708920"/>
            <a:ext cx="3392673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957781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Základní údaje: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cs-CZ" sz="2800" dirty="0" smtClean="0"/>
              <a:t>Hlavní město: Lisabon</a:t>
            </a:r>
          </a:p>
          <a:p>
            <a:r>
              <a:rPr lang="cs-CZ" sz="2800" dirty="0" smtClean="0"/>
              <a:t>Počet obyvatel: 10.000.000</a:t>
            </a:r>
          </a:p>
          <a:p>
            <a:r>
              <a:rPr lang="cs-CZ" sz="2800" dirty="0" smtClean="0"/>
              <a:t>Rozloha: 92.000 km2</a:t>
            </a:r>
          </a:p>
          <a:p>
            <a:r>
              <a:rPr lang="cs-CZ" sz="2800" dirty="0" smtClean="0"/>
              <a:t>Státní zřízení: republika</a:t>
            </a:r>
          </a:p>
          <a:p>
            <a:r>
              <a:rPr lang="cs-CZ" sz="2800" dirty="0" smtClean="0"/>
              <a:t>Měna: euro</a:t>
            </a:r>
          </a:p>
          <a:p>
            <a:r>
              <a:rPr lang="cs-CZ" sz="2800" dirty="0" smtClean="0"/>
              <a:t>Úřední jazyk: portugalština</a:t>
            </a:r>
          </a:p>
          <a:p>
            <a:r>
              <a:rPr lang="cs-CZ" sz="2800" dirty="0" smtClean="0"/>
              <a:t>Leží v </a:t>
            </a:r>
            <a:r>
              <a:rPr lang="cs-CZ" sz="2800" dirty="0" err="1" smtClean="0"/>
              <a:t>záp</a:t>
            </a:r>
            <a:r>
              <a:rPr lang="cs-CZ" sz="2800" dirty="0" smtClean="0"/>
              <a:t>. části pyrenejského poloostrova</a:t>
            </a:r>
          </a:p>
          <a:p>
            <a:r>
              <a:rPr lang="cs-CZ" sz="2800" dirty="0" smtClean="0"/>
              <a:t>Vlastní ostrovy Azory a Madeira</a:t>
            </a:r>
          </a:p>
          <a:p>
            <a:r>
              <a:rPr lang="cs-CZ" sz="2800" dirty="0" smtClean="0"/>
              <a:t>Břehy omílá Atlantský oceán</a:t>
            </a:r>
          </a:p>
          <a:p>
            <a:endParaRPr lang="cs-CZ" sz="28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 descr="C:\Users\JITKA\AppData\Local\Microsoft\Windows\Temporary Internet Files\Content.IE5\I3OV4WJ4\MP9004279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628800"/>
            <a:ext cx="2016504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63912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87466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120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Portugalsko</vt:lpstr>
      <vt:lpstr>Základní údaje: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JITKA</dc:creator>
  <cp:lastModifiedBy>pc</cp:lastModifiedBy>
  <cp:revision>5</cp:revision>
  <dcterms:created xsi:type="dcterms:W3CDTF">2013-06-05T16:54:45Z</dcterms:created>
  <dcterms:modified xsi:type="dcterms:W3CDTF">2013-06-05T22:15:17Z</dcterms:modified>
</cp:coreProperties>
</file>