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22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009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182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811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96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493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706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13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0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58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223F0-82CC-4E08-9972-1C10CC4208F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E2BF8-F969-4EE0-A453-E8F3EA0EE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85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jižní a jihovýchodní 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VY_52_INOVACE_17_ITÁLIE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6.12.2012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Itálie, Řím, Benátky, Alpy, Apeniny, Dolomity, Sicílie, Sardinie, Korsika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5. ročníku ZŠ v oblasti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Člověk a jeho svět</a:t>
            </a:r>
            <a:r>
              <a:rPr lang="cs-CZ" sz="2800" dirty="0" smtClean="0"/>
              <a:t>. </a:t>
            </a:r>
            <a:r>
              <a:rPr lang="cs-CZ" sz="2800" dirty="0" smtClean="0"/>
              <a:t>Cílem je poskytnout základní 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informace o </a:t>
            </a:r>
            <a:r>
              <a:rPr lang="cs-CZ" sz="2800" dirty="0" smtClean="0"/>
              <a:t>Itálii.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75569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010543"/>
          </a:xfrm>
        </p:spPr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9298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I3OV4WJ4\MC900015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1441" y="2780928"/>
            <a:ext cx="3774331" cy="297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5778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Základní údaje: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340768"/>
            <a:ext cx="8619676" cy="5328592"/>
          </a:xfrm>
        </p:spPr>
        <p:txBody>
          <a:bodyPr>
            <a:noAutofit/>
          </a:bodyPr>
          <a:lstStyle/>
          <a:p>
            <a:r>
              <a:rPr lang="cs-CZ" sz="2400" dirty="0" smtClean="0"/>
              <a:t>Hlavní město: Řím</a:t>
            </a:r>
          </a:p>
          <a:p>
            <a:r>
              <a:rPr lang="cs-CZ" sz="2400" dirty="0" smtClean="0"/>
              <a:t>Počet obyvatel: 60.000.000</a:t>
            </a:r>
          </a:p>
          <a:p>
            <a:r>
              <a:rPr lang="cs-CZ" sz="2400" dirty="0" smtClean="0"/>
              <a:t>Rozloha: 301.000 km2</a:t>
            </a:r>
          </a:p>
          <a:p>
            <a:r>
              <a:rPr lang="cs-CZ" sz="2400" dirty="0" smtClean="0"/>
              <a:t>Státní zřízení: republika</a:t>
            </a:r>
          </a:p>
          <a:p>
            <a:r>
              <a:rPr lang="cs-CZ" sz="2400" dirty="0" smtClean="0"/>
              <a:t>Měna: euro, švýcarský frank</a:t>
            </a:r>
          </a:p>
          <a:p>
            <a:r>
              <a:rPr lang="cs-CZ" sz="2400" dirty="0" smtClean="0"/>
              <a:t>Úřední jazyk: italština</a:t>
            </a:r>
          </a:p>
          <a:p>
            <a:r>
              <a:rPr lang="cs-CZ" sz="2400" dirty="0" smtClean="0"/>
              <a:t>Hory: Alpy, Apeniny, Dolomity</a:t>
            </a:r>
          </a:p>
          <a:p>
            <a:r>
              <a:rPr lang="cs-CZ" sz="2400" dirty="0" smtClean="0"/>
              <a:t>Sopky: Etna, </a:t>
            </a:r>
            <a:r>
              <a:rPr lang="cs-CZ" sz="2400" dirty="0" err="1" smtClean="0"/>
              <a:t>Vesus</a:t>
            </a:r>
            <a:r>
              <a:rPr lang="cs-CZ" sz="2400" dirty="0" smtClean="0"/>
              <a:t>, </a:t>
            </a:r>
            <a:r>
              <a:rPr lang="cs-CZ" sz="2400" dirty="0" err="1" smtClean="0"/>
              <a:t>Stromboli</a:t>
            </a:r>
            <a:endParaRPr lang="cs-CZ" sz="2400" dirty="0" smtClean="0"/>
          </a:p>
          <a:p>
            <a:r>
              <a:rPr lang="cs-CZ" sz="2400" dirty="0" smtClean="0"/>
              <a:t>Leží na Apeninském a Kalábrijském</a:t>
            </a:r>
          </a:p>
          <a:p>
            <a:pPr marL="0" indent="0">
              <a:buNone/>
            </a:pPr>
            <a:r>
              <a:rPr lang="cs-CZ" sz="2400" dirty="0" smtClean="0"/>
              <a:t>     poloostrově</a:t>
            </a:r>
          </a:p>
          <a:p>
            <a:r>
              <a:rPr lang="cs-CZ" sz="2400" dirty="0" smtClean="0"/>
              <a:t>Ostrovy: Sicílie, Sardinie, Korsika</a:t>
            </a:r>
          </a:p>
          <a:p>
            <a:r>
              <a:rPr lang="cs-CZ" sz="2400" dirty="0" smtClean="0"/>
              <a:t>Benátky </a:t>
            </a:r>
            <a:r>
              <a:rPr lang="cs-CZ" sz="2400" dirty="0"/>
              <a:t>– město na </a:t>
            </a:r>
            <a:r>
              <a:rPr lang="cs-CZ" sz="2400" dirty="0" smtClean="0"/>
              <a:t>vodě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0" name="Picture 2" descr="C:\Users\JITKA\AppData\Local\Microsoft\Windows\Temporary Internet Files\Content.IE5\D56F2B0X\MC900433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3363092" cy="382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6391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</a:t>
            </a:r>
            <a:r>
              <a:rPr lang="cs-CZ" sz="2800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1874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148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Itálie</vt:lpstr>
      <vt:lpstr>Základní údaje: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13</cp:revision>
  <dcterms:created xsi:type="dcterms:W3CDTF">2013-06-05T16:54:45Z</dcterms:created>
  <dcterms:modified xsi:type="dcterms:W3CDTF">2013-06-05T22:22:47Z</dcterms:modified>
</cp:coreProperties>
</file>